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86" r:id="rId5"/>
    <p:sldId id="304" r:id="rId6"/>
    <p:sldId id="305" r:id="rId7"/>
    <p:sldId id="259" r:id="rId8"/>
    <p:sldId id="287" r:id="rId9"/>
    <p:sldId id="306" r:id="rId10"/>
    <p:sldId id="289" r:id="rId11"/>
    <p:sldId id="302" r:id="rId12"/>
    <p:sldId id="303" r:id="rId13"/>
    <p:sldId id="285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CCA"/>
          </a:solidFill>
        </a:fill>
      </a:tcStyle>
    </a:wholeTbl>
    <a:band2H>
      <a:tcTxStyle/>
      <a:tcStyle>
        <a:tcBdr/>
        <a:fill>
          <a:solidFill>
            <a:srgbClr val="FFF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DECB"/>
          </a:solidFill>
        </a:fill>
      </a:tcStyle>
    </a:wholeTbl>
    <a:band2H>
      <a:tcTxStyle/>
      <a:tcStyle>
        <a:tcBdr/>
        <a:fill>
          <a:solidFill>
            <a:srgbClr val="F7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CFCA"/>
          </a:solidFill>
        </a:fill>
      </a:tcStyle>
    </a:wholeTbl>
    <a:band2H>
      <a:tcTxStyle/>
      <a:tcStyle>
        <a:tcBdr/>
        <a:fill>
          <a:solidFill>
            <a:srgbClr val="F6E9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9595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solidFill>
            <a:srgbClr val="595959">
              <a:alpha val="20000"/>
            </a:srgbClr>
          </a:solidFill>
        </a:fill>
      </a:tcStyle>
    </a:firstCol>
    <a:la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E528A-60E9-4499-8EFB-76EFF6B29E8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FBC0DB8-2B88-4CAE-806C-2FCD15028ABD}">
      <dgm:prSet phldrT="[Texto]"/>
      <dgm:spPr/>
      <dgm:t>
        <a:bodyPr/>
        <a:lstStyle/>
        <a:p>
          <a:r>
            <a:rPr lang="es-CO" dirty="0"/>
            <a:t>Estatuto General 2018</a:t>
          </a:r>
        </a:p>
      </dgm:t>
    </dgm:pt>
    <dgm:pt modelId="{1D8A7CD7-C36D-4FDB-88A3-B3E322C5EADF}" type="parTrans" cxnId="{8E849927-664B-47DF-9511-FC55FA2C545A}">
      <dgm:prSet/>
      <dgm:spPr/>
      <dgm:t>
        <a:bodyPr/>
        <a:lstStyle/>
        <a:p>
          <a:endParaRPr lang="es-CO"/>
        </a:p>
      </dgm:t>
    </dgm:pt>
    <dgm:pt modelId="{0B4D8D60-08D2-435D-BCEF-197255328A38}" type="sibTrans" cxnId="{8E849927-664B-47DF-9511-FC55FA2C545A}">
      <dgm:prSet/>
      <dgm:spPr/>
      <dgm:t>
        <a:bodyPr/>
        <a:lstStyle/>
        <a:p>
          <a:endParaRPr lang="es-CO"/>
        </a:p>
      </dgm:t>
    </dgm:pt>
    <dgm:pt modelId="{4777970C-AB2A-45F0-8E3F-60F34C85EFAB}">
      <dgm:prSet phldrT="[Texto]"/>
      <dgm:spPr/>
      <dgm:t>
        <a:bodyPr/>
        <a:lstStyle/>
        <a:p>
          <a:r>
            <a:rPr lang="es-CO" dirty="0"/>
            <a:t>Estatuto Organizacional 2019</a:t>
          </a:r>
        </a:p>
      </dgm:t>
    </dgm:pt>
    <dgm:pt modelId="{73EC4BEE-C582-4709-974B-8F015D461EB9}" type="parTrans" cxnId="{2BB7F402-464D-47F4-83CA-6F009C8FF5C4}">
      <dgm:prSet/>
      <dgm:spPr/>
      <dgm:t>
        <a:bodyPr/>
        <a:lstStyle/>
        <a:p>
          <a:endParaRPr lang="es-CO"/>
        </a:p>
      </dgm:t>
    </dgm:pt>
    <dgm:pt modelId="{CF82FC5F-58A6-43DF-B418-FF2CD2EAEF29}" type="sibTrans" cxnId="{2BB7F402-464D-47F4-83CA-6F009C8FF5C4}">
      <dgm:prSet/>
      <dgm:spPr/>
      <dgm:t>
        <a:bodyPr/>
        <a:lstStyle/>
        <a:p>
          <a:endParaRPr lang="es-CO"/>
        </a:p>
      </dgm:t>
    </dgm:pt>
    <dgm:pt modelId="{1733098C-2C0B-4182-A33A-62EDFAC7078C}">
      <dgm:prSet phldrT="[Texto]"/>
      <dgm:spPr/>
      <dgm:t>
        <a:bodyPr/>
        <a:lstStyle/>
        <a:p>
          <a:r>
            <a:rPr lang="es-CO" dirty="0"/>
            <a:t>Estatuto Académico 2020</a:t>
          </a:r>
        </a:p>
      </dgm:t>
    </dgm:pt>
    <dgm:pt modelId="{5CE19501-552E-4D3F-8E23-D94295FC3B3F}" type="parTrans" cxnId="{3BA4C1C8-F71B-4BC0-813D-D82DA5F6941E}">
      <dgm:prSet/>
      <dgm:spPr/>
      <dgm:t>
        <a:bodyPr/>
        <a:lstStyle/>
        <a:p>
          <a:endParaRPr lang="es-CO"/>
        </a:p>
      </dgm:t>
    </dgm:pt>
    <dgm:pt modelId="{AA45A550-0050-4A9D-81E5-9BD01E871E8C}" type="sibTrans" cxnId="{3BA4C1C8-F71B-4BC0-813D-D82DA5F6941E}">
      <dgm:prSet/>
      <dgm:spPr/>
      <dgm:t>
        <a:bodyPr/>
        <a:lstStyle/>
        <a:p>
          <a:endParaRPr lang="es-CO"/>
        </a:p>
      </dgm:t>
    </dgm:pt>
    <dgm:pt modelId="{DD3F4D32-2C08-479B-AAB1-482AC91A96E8}" type="pres">
      <dgm:prSet presAssocID="{51DE528A-60E9-4499-8EFB-76EFF6B29E88}" presName="rootnode" presStyleCnt="0">
        <dgm:presLayoutVars>
          <dgm:chMax/>
          <dgm:chPref/>
          <dgm:dir/>
          <dgm:animLvl val="lvl"/>
        </dgm:presLayoutVars>
      </dgm:prSet>
      <dgm:spPr/>
    </dgm:pt>
    <dgm:pt modelId="{6822704E-70C5-40E1-BF27-63447CB8BF62}" type="pres">
      <dgm:prSet presAssocID="{9FBC0DB8-2B88-4CAE-806C-2FCD15028ABD}" presName="composite" presStyleCnt="0"/>
      <dgm:spPr/>
    </dgm:pt>
    <dgm:pt modelId="{2191C68D-8AF0-4207-ACF2-83D31D0E8F87}" type="pres">
      <dgm:prSet presAssocID="{9FBC0DB8-2B88-4CAE-806C-2FCD15028ABD}" presName="LShape" presStyleLbl="alignNode1" presStyleIdx="0" presStyleCnt="5"/>
      <dgm:spPr/>
    </dgm:pt>
    <dgm:pt modelId="{AAA9F70B-1482-4CF0-98E4-296120C6F1E5}" type="pres">
      <dgm:prSet presAssocID="{9FBC0DB8-2B88-4CAE-806C-2FCD15028AB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C51BA23-2600-4C66-9551-DD8F934B1C22}" type="pres">
      <dgm:prSet presAssocID="{9FBC0DB8-2B88-4CAE-806C-2FCD15028ABD}" presName="Triangle" presStyleLbl="alignNode1" presStyleIdx="1" presStyleCnt="5"/>
      <dgm:spPr/>
    </dgm:pt>
    <dgm:pt modelId="{72D81EA1-7B97-4403-A742-99410CD9D58E}" type="pres">
      <dgm:prSet presAssocID="{0B4D8D60-08D2-435D-BCEF-197255328A38}" presName="sibTrans" presStyleCnt="0"/>
      <dgm:spPr/>
    </dgm:pt>
    <dgm:pt modelId="{C3EADD5D-71F3-4678-B8FE-FE8EA2ED511F}" type="pres">
      <dgm:prSet presAssocID="{0B4D8D60-08D2-435D-BCEF-197255328A38}" presName="space" presStyleCnt="0"/>
      <dgm:spPr/>
    </dgm:pt>
    <dgm:pt modelId="{71577D4B-0D84-48FC-9895-3B89D81CD73A}" type="pres">
      <dgm:prSet presAssocID="{4777970C-AB2A-45F0-8E3F-60F34C85EFAB}" presName="composite" presStyleCnt="0"/>
      <dgm:spPr/>
    </dgm:pt>
    <dgm:pt modelId="{33E9DCCD-7122-4C53-B27A-023145EDC7A0}" type="pres">
      <dgm:prSet presAssocID="{4777970C-AB2A-45F0-8E3F-60F34C85EFAB}" presName="LShape" presStyleLbl="alignNode1" presStyleIdx="2" presStyleCnt="5"/>
      <dgm:spPr/>
    </dgm:pt>
    <dgm:pt modelId="{755E7564-4E31-450B-817D-C93D970E2CFB}" type="pres">
      <dgm:prSet presAssocID="{4777970C-AB2A-45F0-8E3F-60F34C85EFA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2F9E9A6-7B97-4F60-BCDD-ED9C5197AA95}" type="pres">
      <dgm:prSet presAssocID="{4777970C-AB2A-45F0-8E3F-60F34C85EFAB}" presName="Triangle" presStyleLbl="alignNode1" presStyleIdx="3" presStyleCnt="5"/>
      <dgm:spPr/>
    </dgm:pt>
    <dgm:pt modelId="{35563409-17E1-4A5E-891B-2CFE6061A5F8}" type="pres">
      <dgm:prSet presAssocID="{CF82FC5F-58A6-43DF-B418-FF2CD2EAEF29}" presName="sibTrans" presStyleCnt="0"/>
      <dgm:spPr/>
    </dgm:pt>
    <dgm:pt modelId="{7247B6CD-C29B-4A29-9A8B-C461C9F0F66D}" type="pres">
      <dgm:prSet presAssocID="{CF82FC5F-58A6-43DF-B418-FF2CD2EAEF29}" presName="space" presStyleCnt="0"/>
      <dgm:spPr/>
    </dgm:pt>
    <dgm:pt modelId="{DD7A156B-9E47-4A63-81B0-D82F6737ADEB}" type="pres">
      <dgm:prSet presAssocID="{1733098C-2C0B-4182-A33A-62EDFAC7078C}" presName="composite" presStyleCnt="0"/>
      <dgm:spPr/>
    </dgm:pt>
    <dgm:pt modelId="{37AF7836-E6CB-4C3B-88C3-99E705B74733}" type="pres">
      <dgm:prSet presAssocID="{1733098C-2C0B-4182-A33A-62EDFAC7078C}" presName="LShape" presStyleLbl="alignNode1" presStyleIdx="4" presStyleCnt="5"/>
      <dgm:spPr/>
    </dgm:pt>
    <dgm:pt modelId="{4127DD65-CB8B-47DB-BDA7-204A1C8E80DA}" type="pres">
      <dgm:prSet presAssocID="{1733098C-2C0B-4182-A33A-62EDFAC7078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BB7F402-464D-47F4-83CA-6F009C8FF5C4}" srcId="{51DE528A-60E9-4499-8EFB-76EFF6B29E88}" destId="{4777970C-AB2A-45F0-8E3F-60F34C85EFAB}" srcOrd="1" destOrd="0" parTransId="{73EC4BEE-C582-4709-974B-8F015D461EB9}" sibTransId="{CF82FC5F-58A6-43DF-B418-FF2CD2EAEF29}"/>
    <dgm:cxn modelId="{17469A19-002D-4F20-8926-6644B305C531}" type="presOf" srcId="{9FBC0DB8-2B88-4CAE-806C-2FCD15028ABD}" destId="{AAA9F70B-1482-4CF0-98E4-296120C6F1E5}" srcOrd="0" destOrd="0" presId="urn:microsoft.com/office/officeart/2009/3/layout/StepUpProcess"/>
    <dgm:cxn modelId="{8E849927-664B-47DF-9511-FC55FA2C545A}" srcId="{51DE528A-60E9-4499-8EFB-76EFF6B29E88}" destId="{9FBC0DB8-2B88-4CAE-806C-2FCD15028ABD}" srcOrd="0" destOrd="0" parTransId="{1D8A7CD7-C36D-4FDB-88A3-B3E322C5EADF}" sibTransId="{0B4D8D60-08D2-435D-BCEF-197255328A38}"/>
    <dgm:cxn modelId="{76E8514C-A7C9-424E-8748-CB9CC869A4E6}" type="presOf" srcId="{4777970C-AB2A-45F0-8E3F-60F34C85EFAB}" destId="{755E7564-4E31-450B-817D-C93D970E2CFB}" srcOrd="0" destOrd="0" presId="urn:microsoft.com/office/officeart/2009/3/layout/StepUpProcess"/>
    <dgm:cxn modelId="{E8A2A399-00D5-423A-87FD-4C15AE6E3B3A}" type="presOf" srcId="{1733098C-2C0B-4182-A33A-62EDFAC7078C}" destId="{4127DD65-CB8B-47DB-BDA7-204A1C8E80DA}" srcOrd="0" destOrd="0" presId="urn:microsoft.com/office/officeart/2009/3/layout/StepUpProcess"/>
    <dgm:cxn modelId="{A59036AB-53EE-433B-8EE3-730B2A098E25}" type="presOf" srcId="{51DE528A-60E9-4499-8EFB-76EFF6B29E88}" destId="{DD3F4D32-2C08-479B-AAB1-482AC91A96E8}" srcOrd="0" destOrd="0" presId="urn:microsoft.com/office/officeart/2009/3/layout/StepUpProcess"/>
    <dgm:cxn modelId="{3BA4C1C8-F71B-4BC0-813D-D82DA5F6941E}" srcId="{51DE528A-60E9-4499-8EFB-76EFF6B29E88}" destId="{1733098C-2C0B-4182-A33A-62EDFAC7078C}" srcOrd="2" destOrd="0" parTransId="{5CE19501-552E-4D3F-8E23-D94295FC3B3F}" sibTransId="{AA45A550-0050-4A9D-81E5-9BD01E871E8C}"/>
    <dgm:cxn modelId="{A9B50974-BA77-4E08-A82F-87CD425A1D7B}" type="presParOf" srcId="{DD3F4D32-2C08-479B-AAB1-482AC91A96E8}" destId="{6822704E-70C5-40E1-BF27-63447CB8BF62}" srcOrd="0" destOrd="0" presId="urn:microsoft.com/office/officeart/2009/3/layout/StepUpProcess"/>
    <dgm:cxn modelId="{86358E44-2528-4F52-9790-DC59F07E0D2F}" type="presParOf" srcId="{6822704E-70C5-40E1-BF27-63447CB8BF62}" destId="{2191C68D-8AF0-4207-ACF2-83D31D0E8F87}" srcOrd="0" destOrd="0" presId="urn:microsoft.com/office/officeart/2009/3/layout/StepUpProcess"/>
    <dgm:cxn modelId="{EA18CA62-C5E1-4400-B295-699B814AE528}" type="presParOf" srcId="{6822704E-70C5-40E1-BF27-63447CB8BF62}" destId="{AAA9F70B-1482-4CF0-98E4-296120C6F1E5}" srcOrd="1" destOrd="0" presId="urn:microsoft.com/office/officeart/2009/3/layout/StepUpProcess"/>
    <dgm:cxn modelId="{6D19C9B3-9C62-4219-987C-8EFCA089E9BA}" type="presParOf" srcId="{6822704E-70C5-40E1-BF27-63447CB8BF62}" destId="{2C51BA23-2600-4C66-9551-DD8F934B1C22}" srcOrd="2" destOrd="0" presId="urn:microsoft.com/office/officeart/2009/3/layout/StepUpProcess"/>
    <dgm:cxn modelId="{95B64CBF-539F-42F2-8C4B-CB2E29413F22}" type="presParOf" srcId="{DD3F4D32-2C08-479B-AAB1-482AC91A96E8}" destId="{72D81EA1-7B97-4403-A742-99410CD9D58E}" srcOrd="1" destOrd="0" presId="urn:microsoft.com/office/officeart/2009/3/layout/StepUpProcess"/>
    <dgm:cxn modelId="{8B423F96-6DBF-40C6-8099-ADC2089E333B}" type="presParOf" srcId="{72D81EA1-7B97-4403-A742-99410CD9D58E}" destId="{C3EADD5D-71F3-4678-B8FE-FE8EA2ED511F}" srcOrd="0" destOrd="0" presId="urn:microsoft.com/office/officeart/2009/3/layout/StepUpProcess"/>
    <dgm:cxn modelId="{372C84BA-33B9-4860-A7C8-640CE62F093D}" type="presParOf" srcId="{DD3F4D32-2C08-479B-AAB1-482AC91A96E8}" destId="{71577D4B-0D84-48FC-9895-3B89D81CD73A}" srcOrd="2" destOrd="0" presId="urn:microsoft.com/office/officeart/2009/3/layout/StepUpProcess"/>
    <dgm:cxn modelId="{8C985D01-D715-4D1A-83F0-A3825738224D}" type="presParOf" srcId="{71577D4B-0D84-48FC-9895-3B89D81CD73A}" destId="{33E9DCCD-7122-4C53-B27A-023145EDC7A0}" srcOrd="0" destOrd="0" presId="urn:microsoft.com/office/officeart/2009/3/layout/StepUpProcess"/>
    <dgm:cxn modelId="{939CBD65-5353-4C07-B9EF-C69892188E20}" type="presParOf" srcId="{71577D4B-0D84-48FC-9895-3B89D81CD73A}" destId="{755E7564-4E31-450B-817D-C93D970E2CFB}" srcOrd="1" destOrd="0" presId="urn:microsoft.com/office/officeart/2009/3/layout/StepUpProcess"/>
    <dgm:cxn modelId="{4D3E5F43-4308-495E-9D1C-AEE9CC9A6D39}" type="presParOf" srcId="{71577D4B-0D84-48FC-9895-3B89D81CD73A}" destId="{02F9E9A6-7B97-4F60-BCDD-ED9C5197AA95}" srcOrd="2" destOrd="0" presId="urn:microsoft.com/office/officeart/2009/3/layout/StepUpProcess"/>
    <dgm:cxn modelId="{476F7EB6-1E0F-4D7F-B53B-14219812C579}" type="presParOf" srcId="{DD3F4D32-2C08-479B-AAB1-482AC91A96E8}" destId="{35563409-17E1-4A5E-891B-2CFE6061A5F8}" srcOrd="3" destOrd="0" presId="urn:microsoft.com/office/officeart/2009/3/layout/StepUpProcess"/>
    <dgm:cxn modelId="{C49A57BC-0818-42E0-8BA3-024B258D58A6}" type="presParOf" srcId="{35563409-17E1-4A5E-891B-2CFE6061A5F8}" destId="{7247B6CD-C29B-4A29-9A8B-C461C9F0F66D}" srcOrd="0" destOrd="0" presId="urn:microsoft.com/office/officeart/2009/3/layout/StepUpProcess"/>
    <dgm:cxn modelId="{45C9C33C-7644-458E-A0B0-781B39BE82C2}" type="presParOf" srcId="{DD3F4D32-2C08-479B-AAB1-482AC91A96E8}" destId="{DD7A156B-9E47-4A63-81B0-D82F6737ADEB}" srcOrd="4" destOrd="0" presId="urn:microsoft.com/office/officeart/2009/3/layout/StepUpProcess"/>
    <dgm:cxn modelId="{84071DA4-8C0E-44E5-928F-AA9A4F2C3155}" type="presParOf" srcId="{DD7A156B-9E47-4A63-81B0-D82F6737ADEB}" destId="{37AF7836-E6CB-4C3B-88C3-99E705B74733}" srcOrd="0" destOrd="0" presId="urn:microsoft.com/office/officeart/2009/3/layout/StepUpProcess"/>
    <dgm:cxn modelId="{AE4F913C-7C2C-43CF-9BB9-7E01257576A1}" type="presParOf" srcId="{DD7A156B-9E47-4A63-81B0-D82F6737ADEB}" destId="{4127DD65-CB8B-47DB-BDA7-204A1C8E80D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A1A268-A247-4B82-B427-D902573DF53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3DCA114-B3BF-4A67-A665-5CFBB4BAE3D7}">
      <dgm:prSet phldrT="[Texto]"/>
      <dgm:spPr/>
      <dgm:t>
        <a:bodyPr/>
        <a:lstStyle/>
        <a:p>
          <a:r>
            <a:rPr lang="es-CO" dirty="0"/>
            <a:t>Gestión ética ecológica ambiental</a:t>
          </a:r>
        </a:p>
      </dgm:t>
    </dgm:pt>
    <dgm:pt modelId="{7C2C0D98-1EDB-4955-8876-1F342AB7F893}" type="parTrans" cxnId="{BBFE5CDF-E580-463F-9462-D6235B543FC8}">
      <dgm:prSet/>
      <dgm:spPr/>
      <dgm:t>
        <a:bodyPr/>
        <a:lstStyle/>
        <a:p>
          <a:endParaRPr lang="es-CO"/>
        </a:p>
      </dgm:t>
    </dgm:pt>
    <dgm:pt modelId="{F05B1695-23F0-4B0A-B528-AA654D157E0D}" type="sibTrans" cxnId="{BBFE5CDF-E580-463F-9462-D6235B543FC8}">
      <dgm:prSet/>
      <dgm:spPr/>
      <dgm:t>
        <a:bodyPr/>
        <a:lstStyle/>
        <a:p>
          <a:endParaRPr lang="es-CO"/>
        </a:p>
      </dgm:t>
    </dgm:pt>
    <dgm:pt modelId="{D0946063-0D00-4DAF-8476-BB4840DE6697}">
      <dgm:prSet phldrT="[Texto]"/>
      <dgm:spPr/>
      <dgm:t>
        <a:bodyPr/>
        <a:lstStyle/>
        <a:p>
          <a:r>
            <a:rPr lang="es-CO" dirty="0"/>
            <a:t>Condiciones de trabajo seguras y saludables</a:t>
          </a:r>
        </a:p>
      </dgm:t>
    </dgm:pt>
    <dgm:pt modelId="{5BBFD25D-9BF6-4CE3-AF9A-88681B5173CF}" type="parTrans" cxnId="{04066699-2CD4-4438-9827-709652ADD3FB}">
      <dgm:prSet/>
      <dgm:spPr/>
      <dgm:t>
        <a:bodyPr/>
        <a:lstStyle/>
        <a:p>
          <a:endParaRPr lang="es-CO"/>
        </a:p>
      </dgm:t>
    </dgm:pt>
    <dgm:pt modelId="{D7E687D1-C461-438E-9652-78826201058B}" type="sibTrans" cxnId="{04066699-2CD4-4438-9827-709652ADD3FB}">
      <dgm:prSet/>
      <dgm:spPr/>
      <dgm:t>
        <a:bodyPr/>
        <a:lstStyle/>
        <a:p>
          <a:endParaRPr lang="es-CO"/>
        </a:p>
      </dgm:t>
    </dgm:pt>
    <dgm:pt modelId="{0F5358DD-41DF-4EC5-A49C-734CEA88858F}">
      <dgm:prSet/>
      <dgm:spPr/>
      <dgm:t>
        <a:bodyPr/>
        <a:lstStyle/>
        <a:p>
          <a:r>
            <a:rPr lang="es-CO" dirty="0"/>
            <a:t>Protección, preservación y soporte de la información institucional</a:t>
          </a:r>
        </a:p>
      </dgm:t>
    </dgm:pt>
    <dgm:pt modelId="{99869EF4-B23E-4A2F-BBE1-D5F86B8A0D03}" type="parTrans" cxnId="{0EAAA2D8-E515-41AA-84C8-D2E254AB6503}">
      <dgm:prSet/>
      <dgm:spPr/>
      <dgm:t>
        <a:bodyPr/>
        <a:lstStyle/>
        <a:p>
          <a:endParaRPr lang="es-CO"/>
        </a:p>
      </dgm:t>
    </dgm:pt>
    <dgm:pt modelId="{B0210CAD-0303-4278-B6E2-8DD310AC470C}" type="sibTrans" cxnId="{0EAAA2D8-E515-41AA-84C8-D2E254AB6503}">
      <dgm:prSet/>
      <dgm:spPr/>
      <dgm:t>
        <a:bodyPr/>
        <a:lstStyle/>
        <a:p>
          <a:endParaRPr lang="es-CO"/>
        </a:p>
      </dgm:t>
    </dgm:pt>
    <dgm:pt modelId="{899B751C-A1F3-413F-A442-D4FE59B02AD2}">
      <dgm:prSet/>
      <dgm:spPr/>
      <dgm:t>
        <a:bodyPr/>
        <a:lstStyle/>
        <a:p>
          <a:r>
            <a:rPr lang="es-CO" dirty="0"/>
            <a:t>Fomento de la cultura de la innovación</a:t>
          </a:r>
        </a:p>
      </dgm:t>
    </dgm:pt>
    <dgm:pt modelId="{B0C88AEC-3503-4AE0-AE7D-1858DE73D50B}" type="parTrans" cxnId="{333B2061-C261-4902-82A5-CD55D9F0ABD4}">
      <dgm:prSet/>
      <dgm:spPr/>
      <dgm:t>
        <a:bodyPr/>
        <a:lstStyle/>
        <a:p>
          <a:endParaRPr lang="es-CO"/>
        </a:p>
      </dgm:t>
    </dgm:pt>
    <dgm:pt modelId="{9F0C4C7B-CB96-4ED5-A770-245D62DB00D9}" type="sibTrans" cxnId="{333B2061-C261-4902-82A5-CD55D9F0ABD4}">
      <dgm:prSet/>
      <dgm:spPr/>
      <dgm:t>
        <a:bodyPr/>
        <a:lstStyle/>
        <a:p>
          <a:endParaRPr lang="es-CO"/>
        </a:p>
      </dgm:t>
    </dgm:pt>
    <dgm:pt modelId="{EFD2F072-CED2-4419-BF83-D06A3D081022}">
      <dgm:prSet phldrT="[Texto]"/>
      <dgm:spPr/>
      <dgm:t>
        <a:bodyPr/>
        <a:lstStyle/>
        <a:p>
          <a:r>
            <a:rPr lang="es-CO" dirty="0"/>
            <a:t>Mejoramiento y modernización Continua</a:t>
          </a:r>
        </a:p>
      </dgm:t>
    </dgm:pt>
    <dgm:pt modelId="{4AD10137-77A9-4057-902E-90D6E51577FF}" type="parTrans" cxnId="{40A24B6E-5831-48C7-8809-F5B936711B1D}">
      <dgm:prSet/>
      <dgm:spPr/>
      <dgm:t>
        <a:bodyPr/>
        <a:lstStyle/>
        <a:p>
          <a:endParaRPr lang="es-CO"/>
        </a:p>
      </dgm:t>
    </dgm:pt>
    <dgm:pt modelId="{50B30B6B-0072-4192-8E4C-506029F30562}" type="sibTrans" cxnId="{40A24B6E-5831-48C7-8809-F5B936711B1D}">
      <dgm:prSet/>
      <dgm:spPr/>
      <dgm:t>
        <a:bodyPr/>
        <a:lstStyle/>
        <a:p>
          <a:endParaRPr lang="es-CO"/>
        </a:p>
      </dgm:t>
    </dgm:pt>
    <dgm:pt modelId="{88208178-851A-4000-9221-447E6B97248D}" type="pres">
      <dgm:prSet presAssocID="{45A1A268-A247-4B82-B427-D902573DF531}" presName="Name0" presStyleCnt="0">
        <dgm:presLayoutVars>
          <dgm:dir/>
          <dgm:resizeHandles val="exact"/>
        </dgm:presLayoutVars>
      </dgm:prSet>
      <dgm:spPr/>
    </dgm:pt>
    <dgm:pt modelId="{5B688EE5-92DB-474A-89E8-4A0B56A94DC0}" type="pres">
      <dgm:prSet presAssocID="{45A1A268-A247-4B82-B427-D902573DF531}" presName="fgShape" presStyleLbl="fgShp" presStyleIdx="0" presStyleCnt="1"/>
      <dgm:spPr/>
    </dgm:pt>
    <dgm:pt modelId="{DDC4DED6-B5FE-47F6-B486-C0F639B4F423}" type="pres">
      <dgm:prSet presAssocID="{45A1A268-A247-4B82-B427-D902573DF531}" presName="linComp" presStyleCnt="0"/>
      <dgm:spPr/>
    </dgm:pt>
    <dgm:pt modelId="{9BC006C1-6DCA-485A-AB61-4E239CB18AF9}" type="pres">
      <dgm:prSet presAssocID="{EFD2F072-CED2-4419-BF83-D06A3D081022}" presName="compNode" presStyleCnt="0"/>
      <dgm:spPr/>
    </dgm:pt>
    <dgm:pt modelId="{78F3DC17-83BD-4AC1-AE94-2F2F164D9EA5}" type="pres">
      <dgm:prSet presAssocID="{EFD2F072-CED2-4419-BF83-D06A3D081022}" presName="bkgdShape" presStyleLbl="node1" presStyleIdx="0" presStyleCnt="5"/>
      <dgm:spPr/>
    </dgm:pt>
    <dgm:pt modelId="{4474F92C-6112-4338-B60C-5E4C374DC706}" type="pres">
      <dgm:prSet presAssocID="{EFD2F072-CED2-4419-BF83-D06A3D081022}" presName="nodeTx" presStyleLbl="node1" presStyleIdx="0" presStyleCnt="5">
        <dgm:presLayoutVars>
          <dgm:bulletEnabled val="1"/>
        </dgm:presLayoutVars>
      </dgm:prSet>
      <dgm:spPr/>
    </dgm:pt>
    <dgm:pt modelId="{7BD825E4-8CBB-4176-A52B-CDA9F12B567F}" type="pres">
      <dgm:prSet presAssocID="{EFD2F072-CED2-4419-BF83-D06A3D081022}" presName="invisiNode" presStyleLbl="node1" presStyleIdx="0" presStyleCnt="5"/>
      <dgm:spPr/>
    </dgm:pt>
    <dgm:pt modelId="{2C7A64D3-F9BE-4443-9A87-2B0C9A9E8634}" type="pres">
      <dgm:prSet presAssocID="{EFD2F072-CED2-4419-BF83-D06A3D081022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letado con relleno sólido"/>
        </a:ext>
      </dgm:extLst>
    </dgm:pt>
    <dgm:pt modelId="{30DF045B-EC41-42A1-8150-7789D7CF8AF3}" type="pres">
      <dgm:prSet presAssocID="{50B30B6B-0072-4192-8E4C-506029F30562}" presName="sibTrans" presStyleLbl="sibTrans2D1" presStyleIdx="0" presStyleCnt="0"/>
      <dgm:spPr/>
    </dgm:pt>
    <dgm:pt modelId="{E38FAD23-9539-4540-A44D-06831019FA3C}" type="pres">
      <dgm:prSet presAssocID="{13DCA114-B3BF-4A67-A665-5CFBB4BAE3D7}" presName="compNode" presStyleCnt="0"/>
      <dgm:spPr/>
    </dgm:pt>
    <dgm:pt modelId="{1EBDF583-9AAA-49A8-8467-8EC1CDB4F002}" type="pres">
      <dgm:prSet presAssocID="{13DCA114-B3BF-4A67-A665-5CFBB4BAE3D7}" presName="bkgdShape" presStyleLbl="node1" presStyleIdx="1" presStyleCnt="5"/>
      <dgm:spPr/>
    </dgm:pt>
    <dgm:pt modelId="{00F7794A-1C29-4377-A398-30A3C1D40466}" type="pres">
      <dgm:prSet presAssocID="{13DCA114-B3BF-4A67-A665-5CFBB4BAE3D7}" presName="nodeTx" presStyleLbl="node1" presStyleIdx="1" presStyleCnt="5">
        <dgm:presLayoutVars>
          <dgm:bulletEnabled val="1"/>
        </dgm:presLayoutVars>
      </dgm:prSet>
      <dgm:spPr/>
    </dgm:pt>
    <dgm:pt modelId="{643F5C2D-6DF3-4712-9C1D-13BCA5391A5E}" type="pres">
      <dgm:prSet presAssocID="{13DCA114-B3BF-4A67-A665-5CFBB4BAE3D7}" presName="invisiNode" presStyleLbl="node1" presStyleIdx="1" presStyleCnt="5"/>
      <dgm:spPr/>
    </dgm:pt>
    <dgm:pt modelId="{5C35AB6A-FECD-4744-BE49-A3DDDCA3D9F4}" type="pres">
      <dgm:prSet presAssocID="{13DCA114-B3BF-4A67-A665-5CFBB4BAE3D7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Sostenibilidad con relleno sólido"/>
        </a:ext>
      </dgm:extLst>
    </dgm:pt>
    <dgm:pt modelId="{7514EEBD-1580-48F8-8C97-CB7485F55ECA}" type="pres">
      <dgm:prSet presAssocID="{F05B1695-23F0-4B0A-B528-AA654D157E0D}" presName="sibTrans" presStyleLbl="sibTrans2D1" presStyleIdx="0" presStyleCnt="0"/>
      <dgm:spPr/>
    </dgm:pt>
    <dgm:pt modelId="{291A2E74-8CDF-47D3-B8CE-E549A1F27196}" type="pres">
      <dgm:prSet presAssocID="{D0946063-0D00-4DAF-8476-BB4840DE6697}" presName="compNode" presStyleCnt="0"/>
      <dgm:spPr/>
    </dgm:pt>
    <dgm:pt modelId="{4B8F0E7E-ACBD-41ED-9429-9094D2F90193}" type="pres">
      <dgm:prSet presAssocID="{D0946063-0D00-4DAF-8476-BB4840DE6697}" presName="bkgdShape" presStyleLbl="node1" presStyleIdx="2" presStyleCnt="5"/>
      <dgm:spPr/>
    </dgm:pt>
    <dgm:pt modelId="{4162EB23-89F9-4197-809F-5EDEB358DB6C}" type="pres">
      <dgm:prSet presAssocID="{D0946063-0D00-4DAF-8476-BB4840DE6697}" presName="nodeTx" presStyleLbl="node1" presStyleIdx="2" presStyleCnt="5">
        <dgm:presLayoutVars>
          <dgm:bulletEnabled val="1"/>
        </dgm:presLayoutVars>
      </dgm:prSet>
      <dgm:spPr/>
    </dgm:pt>
    <dgm:pt modelId="{11938699-00E6-488B-8B9F-7C50B987A0C6}" type="pres">
      <dgm:prSet presAssocID="{D0946063-0D00-4DAF-8476-BB4840DE6697}" presName="invisiNode" presStyleLbl="node1" presStyleIdx="2" presStyleCnt="5"/>
      <dgm:spPr/>
    </dgm:pt>
    <dgm:pt modelId="{9CB233B4-CCE4-4C42-8671-9C04D59AC27B}" type="pres">
      <dgm:prSet presAssocID="{D0946063-0D00-4DAF-8476-BB4840DE6697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Corazón con pulso con relleno sólido"/>
        </a:ext>
      </dgm:extLst>
    </dgm:pt>
    <dgm:pt modelId="{D69F41D2-F2CB-481E-9204-6623CB74F39B}" type="pres">
      <dgm:prSet presAssocID="{D7E687D1-C461-438E-9652-78826201058B}" presName="sibTrans" presStyleLbl="sibTrans2D1" presStyleIdx="0" presStyleCnt="0"/>
      <dgm:spPr/>
    </dgm:pt>
    <dgm:pt modelId="{A2685C19-6C91-4C10-B92F-BAAF457BCDBE}" type="pres">
      <dgm:prSet presAssocID="{0F5358DD-41DF-4EC5-A49C-734CEA88858F}" presName="compNode" presStyleCnt="0"/>
      <dgm:spPr/>
    </dgm:pt>
    <dgm:pt modelId="{901766DC-1D16-453B-943D-EB63CF6FC7BC}" type="pres">
      <dgm:prSet presAssocID="{0F5358DD-41DF-4EC5-A49C-734CEA88858F}" presName="bkgdShape" presStyleLbl="node1" presStyleIdx="3" presStyleCnt="5"/>
      <dgm:spPr/>
    </dgm:pt>
    <dgm:pt modelId="{31AFC84F-68F0-4C87-B5EC-073323C28CFF}" type="pres">
      <dgm:prSet presAssocID="{0F5358DD-41DF-4EC5-A49C-734CEA88858F}" presName="nodeTx" presStyleLbl="node1" presStyleIdx="3" presStyleCnt="5">
        <dgm:presLayoutVars>
          <dgm:bulletEnabled val="1"/>
        </dgm:presLayoutVars>
      </dgm:prSet>
      <dgm:spPr/>
    </dgm:pt>
    <dgm:pt modelId="{FCDE86C7-4D0F-4DDA-B493-0E7016454920}" type="pres">
      <dgm:prSet presAssocID="{0F5358DD-41DF-4EC5-A49C-734CEA88858F}" presName="invisiNode" presStyleLbl="node1" presStyleIdx="3" presStyleCnt="5"/>
      <dgm:spPr/>
    </dgm:pt>
    <dgm:pt modelId="{F7E23441-A224-4446-A490-4119F05C236D}" type="pres">
      <dgm:prSet presAssocID="{0F5358DD-41DF-4EC5-A49C-734CEA88858F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Notas adhesivas  con relleno sólido"/>
        </a:ext>
      </dgm:extLst>
    </dgm:pt>
    <dgm:pt modelId="{8F36CFAA-2B0D-4F5B-931D-D81074225F88}" type="pres">
      <dgm:prSet presAssocID="{B0210CAD-0303-4278-B6E2-8DD310AC470C}" presName="sibTrans" presStyleLbl="sibTrans2D1" presStyleIdx="0" presStyleCnt="0"/>
      <dgm:spPr/>
    </dgm:pt>
    <dgm:pt modelId="{A1890E47-4D38-4A05-AEAF-7F4490376179}" type="pres">
      <dgm:prSet presAssocID="{899B751C-A1F3-413F-A442-D4FE59B02AD2}" presName="compNode" presStyleCnt="0"/>
      <dgm:spPr/>
    </dgm:pt>
    <dgm:pt modelId="{D782A791-E69F-4C7F-AF29-76CFB98282B4}" type="pres">
      <dgm:prSet presAssocID="{899B751C-A1F3-413F-A442-D4FE59B02AD2}" presName="bkgdShape" presStyleLbl="node1" presStyleIdx="4" presStyleCnt="5"/>
      <dgm:spPr/>
    </dgm:pt>
    <dgm:pt modelId="{8FE9C384-4946-45AD-AE43-07536A411D0B}" type="pres">
      <dgm:prSet presAssocID="{899B751C-A1F3-413F-A442-D4FE59B02AD2}" presName="nodeTx" presStyleLbl="node1" presStyleIdx="4" presStyleCnt="5">
        <dgm:presLayoutVars>
          <dgm:bulletEnabled val="1"/>
        </dgm:presLayoutVars>
      </dgm:prSet>
      <dgm:spPr/>
    </dgm:pt>
    <dgm:pt modelId="{ED68FB16-458F-4E34-916A-CD27DF14FE5A}" type="pres">
      <dgm:prSet presAssocID="{899B751C-A1F3-413F-A442-D4FE59B02AD2}" presName="invisiNode" presStyleLbl="node1" presStyleIdx="4" presStyleCnt="5"/>
      <dgm:spPr/>
    </dgm:pt>
    <dgm:pt modelId="{35C5062B-0CE4-4B34-9D67-34D669FFE220}" type="pres">
      <dgm:prSet presAssocID="{899B751C-A1F3-413F-A442-D4FE59B02AD2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Interfaz de la experiencia de usuario con relleno sólido"/>
        </a:ext>
      </dgm:extLst>
    </dgm:pt>
  </dgm:ptLst>
  <dgm:cxnLst>
    <dgm:cxn modelId="{B1236926-7F90-4161-9692-9E8276B1A6FB}" type="presOf" srcId="{B0210CAD-0303-4278-B6E2-8DD310AC470C}" destId="{8F36CFAA-2B0D-4F5B-931D-D81074225F88}" srcOrd="0" destOrd="0" presId="urn:microsoft.com/office/officeart/2005/8/layout/hList7"/>
    <dgm:cxn modelId="{1BAB1333-DBE4-46FD-B48D-044A90762E0B}" type="presOf" srcId="{D0946063-0D00-4DAF-8476-BB4840DE6697}" destId="{4B8F0E7E-ACBD-41ED-9429-9094D2F90193}" srcOrd="0" destOrd="0" presId="urn:microsoft.com/office/officeart/2005/8/layout/hList7"/>
    <dgm:cxn modelId="{88223460-3220-4F92-9D29-10CC90C09506}" type="presOf" srcId="{F05B1695-23F0-4B0A-B528-AA654D157E0D}" destId="{7514EEBD-1580-48F8-8C97-CB7485F55ECA}" srcOrd="0" destOrd="0" presId="urn:microsoft.com/office/officeart/2005/8/layout/hList7"/>
    <dgm:cxn modelId="{333B2061-C261-4902-82A5-CD55D9F0ABD4}" srcId="{45A1A268-A247-4B82-B427-D902573DF531}" destId="{899B751C-A1F3-413F-A442-D4FE59B02AD2}" srcOrd="4" destOrd="0" parTransId="{B0C88AEC-3503-4AE0-AE7D-1858DE73D50B}" sibTransId="{9F0C4C7B-CB96-4ED5-A770-245D62DB00D9}"/>
    <dgm:cxn modelId="{9F15DF66-E3D1-49C2-93C1-94CA62581923}" type="presOf" srcId="{D7E687D1-C461-438E-9652-78826201058B}" destId="{D69F41D2-F2CB-481E-9204-6623CB74F39B}" srcOrd="0" destOrd="0" presId="urn:microsoft.com/office/officeart/2005/8/layout/hList7"/>
    <dgm:cxn modelId="{03D92248-2C8F-44F4-AAB7-D2D592A16593}" type="presOf" srcId="{EFD2F072-CED2-4419-BF83-D06A3D081022}" destId="{4474F92C-6112-4338-B60C-5E4C374DC706}" srcOrd="1" destOrd="0" presId="urn:microsoft.com/office/officeart/2005/8/layout/hList7"/>
    <dgm:cxn modelId="{A41ADB68-2BE0-401A-B287-0FFC024586C2}" type="presOf" srcId="{0F5358DD-41DF-4EC5-A49C-734CEA88858F}" destId="{901766DC-1D16-453B-943D-EB63CF6FC7BC}" srcOrd="0" destOrd="0" presId="urn:microsoft.com/office/officeart/2005/8/layout/hList7"/>
    <dgm:cxn modelId="{40A24B6E-5831-48C7-8809-F5B936711B1D}" srcId="{45A1A268-A247-4B82-B427-D902573DF531}" destId="{EFD2F072-CED2-4419-BF83-D06A3D081022}" srcOrd="0" destOrd="0" parTransId="{4AD10137-77A9-4057-902E-90D6E51577FF}" sibTransId="{50B30B6B-0072-4192-8E4C-506029F30562}"/>
    <dgm:cxn modelId="{992E9078-50E9-4055-96E9-B5F186AD7C99}" type="presOf" srcId="{D0946063-0D00-4DAF-8476-BB4840DE6697}" destId="{4162EB23-89F9-4197-809F-5EDEB358DB6C}" srcOrd="1" destOrd="0" presId="urn:microsoft.com/office/officeart/2005/8/layout/hList7"/>
    <dgm:cxn modelId="{EE4C1082-A53D-4B68-8EED-170ECF614C54}" type="presOf" srcId="{50B30B6B-0072-4192-8E4C-506029F30562}" destId="{30DF045B-EC41-42A1-8150-7789D7CF8AF3}" srcOrd="0" destOrd="0" presId="urn:microsoft.com/office/officeart/2005/8/layout/hList7"/>
    <dgm:cxn modelId="{5403EA8F-D080-4B97-9765-46E49A55DDA9}" type="presOf" srcId="{45A1A268-A247-4B82-B427-D902573DF531}" destId="{88208178-851A-4000-9221-447E6B97248D}" srcOrd="0" destOrd="0" presId="urn:microsoft.com/office/officeart/2005/8/layout/hList7"/>
    <dgm:cxn modelId="{1C452399-AC04-45A5-ADBD-58690F33A5B7}" type="presOf" srcId="{13DCA114-B3BF-4A67-A665-5CFBB4BAE3D7}" destId="{1EBDF583-9AAA-49A8-8467-8EC1CDB4F002}" srcOrd="0" destOrd="0" presId="urn:microsoft.com/office/officeart/2005/8/layout/hList7"/>
    <dgm:cxn modelId="{04066699-2CD4-4438-9827-709652ADD3FB}" srcId="{45A1A268-A247-4B82-B427-D902573DF531}" destId="{D0946063-0D00-4DAF-8476-BB4840DE6697}" srcOrd="2" destOrd="0" parTransId="{5BBFD25D-9BF6-4CE3-AF9A-88681B5173CF}" sibTransId="{D7E687D1-C461-438E-9652-78826201058B}"/>
    <dgm:cxn modelId="{150F299F-01D5-444D-AF30-2297592F5539}" type="presOf" srcId="{899B751C-A1F3-413F-A442-D4FE59B02AD2}" destId="{8FE9C384-4946-45AD-AE43-07536A411D0B}" srcOrd="1" destOrd="0" presId="urn:microsoft.com/office/officeart/2005/8/layout/hList7"/>
    <dgm:cxn modelId="{45313EBF-2625-4393-823E-06D532CA7B81}" type="presOf" srcId="{0F5358DD-41DF-4EC5-A49C-734CEA88858F}" destId="{31AFC84F-68F0-4C87-B5EC-073323C28CFF}" srcOrd="1" destOrd="0" presId="urn:microsoft.com/office/officeart/2005/8/layout/hList7"/>
    <dgm:cxn modelId="{417207D8-FF84-458A-B035-4F57EC83E12B}" type="presOf" srcId="{13DCA114-B3BF-4A67-A665-5CFBB4BAE3D7}" destId="{00F7794A-1C29-4377-A398-30A3C1D40466}" srcOrd="1" destOrd="0" presId="urn:microsoft.com/office/officeart/2005/8/layout/hList7"/>
    <dgm:cxn modelId="{0EAAA2D8-E515-41AA-84C8-D2E254AB6503}" srcId="{45A1A268-A247-4B82-B427-D902573DF531}" destId="{0F5358DD-41DF-4EC5-A49C-734CEA88858F}" srcOrd="3" destOrd="0" parTransId="{99869EF4-B23E-4A2F-BBE1-D5F86B8A0D03}" sibTransId="{B0210CAD-0303-4278-B6E2-8DD310AC470C}"/>
    <dgm:cxn modelId="{BBFE5CDF-E580-463F-9462-D6235B543FC8}" srcId="{45A1A268-A247-4B82-B427-D902573DF531}" destId="{13DCA114-B3BF-4A67-A665-5CFBB4BAE3D7}" srcOrd="1" destOrd="0" parTransId="{7C2C0D98-1EDB-4955-8876-1F342AB7F893}" sibTransId="{F05B1695-23F0-4B0A-B528-AA654D157E0D}"/>
    <dgm:cxn modelId="{950AD1FB-CA25-44F0-81C3-800C1E5A088A}" type="presOf" srcId="{899B751C-A1F3-413F-A442-D4FE59B02AD2}" destId="{D782A791-E69F-4C7F-AF29-76CFB98282B4}" srcOrd="0" destOrd="0" presId="urn:microsoft.com/office/officeart/2005/8/layout/hList7"/>
    <dgm:cxn modelId="{E61BB8FE-B7A2-455D-9905-F16EBC97E4C1}" type="presOf" srcId="{EFD2F072-CED2-4419-BF83-D06A3D081022}" destId="{78F3DC17-83BD-4AC1-AE94-2F2F164D9EA5}" srcOrd="0" destOrd="0" presId="urn:microsoft.com/office/officeart/2005/8/layout/hList7"/>
    <dgm:cxn modelId="{6B826133-9521-417C-B2CB-32B0099A46B0}" type="presParOf" srcId="{88208178-851A-4000-9221-447E6B97248D}" destId="{5B688EE5-92DB-474A-89E8-4A0B56A94DC0}" srcOrd="0" destOrd="0" presId="urn:microsoft.com/office/officeart/2005/8/layout/hList7"/>
    <dgm:cxn modelId="{5A81A874-6060-4456-A5EA-FC491EBCD142}" type="presParOf" srcId="{88208178-851A-4000-9221-447E6B97248D}" destId="{DDC4DED6-B5FE-47F6-B486-C0F639B4F423}" srcOrd="1" destOrd="0" presId="urn:microsoft.com/office/officeart/2005/8/layout/hList7"/>
    <dgm:cxn modelId="{E3B767DB-F3E1-4A02-A642-83DE9BE6B1FE}" type="presParOf" srcId="{DDC4DED6-B5FE-47F6-B486-C0F639B4F423}" destId="{9BC006C1-6DCA-485A-AB61-4E239CB18AF9}" srcOrd="0" destOrd="0" presId="urn:microsoft.com/office/officeart/2005/8/layout/hList7"/>
    <dgm:cxn modelId="{833B4FCF-7E89-4222-A166-BDA69CA63B69}" type="presParOf" srcId="{9BC006C1-6DCA-485A-AB61-4E239CB18AF9}" destId="{78F3DC17-83BD-4AC1-AE94-2F2F164D9EA5}" srcOrd="0" destOrd="0" presId="urn:microsoft.com/office/officeart/2005/8/layout/hList7"/>
    <dgm:cxn modelId="{F3DA2767-BA4E-40E5-ACC4-4BF4E0C912BF}" type="presParOf" srcId="{9BC006C1-6DCA-485A-AB61-4E239CB18AF9}" destId="{4474F92C-6112-4338-B60C-5E4C374DC706}" srcOrd="1" destOrd="0" presId="urn:microsoft.com/office/officeart/2005/8/layout/hList7"/>
    <dgm:cxn modelId="{89E1D0FE-BE7E-42F5-A048-50CA072883C4}" type="presParOf" srcId="{9BC006C1-6DCA-485A-AB61-4E239CB18AF9}" destId="{7BD825E4-8CBB-4176-A52B-CDA9F12B567F}" srcOrd="2" destOrd="0" presId="urn:microsoft.com/office/officeart/2005/8/layout/hList7"/>
    <dgm:cxn modelId="{6FBDEAEE-5F4B-4672-9DDE-5D6C9FFD8954}" type="presParOf" srcId="{9BC006C1-6DCA-485A-AB61-4E239CB18AF9}" destId="{2C7A64D3-F9BE-4443-9A87-2B0C9A9E8634}" srcOrd="3" destOrd="0" presId="urn:microsoft.com/office/officeart/2005/8/layout/hList7"/>
    <dgm:cxn modelId="{175C43D1-AA13-4CFC-9D73-7FD8079B434E}" type="presParOf" srcId="{DDC4DED6-B5FE-47F6-B486-C0F639B4F423}" destId="{30DF045B-EC41-42A1-8150-7789D7CF8AF3}" srcOrd="1" destOrd="0" presId="urn:microsoft.com/office/officeart/2005/8/layout/hList7"/>
    <dgm:cxn modelId="{1E9D670A-1EA3-4997-9665-DA9A17D28BA9}" type="presParOf" srcId="{DDC4DED6-B5FE-47F6-B486-C0F639B4F423}" destId="{E38FAD23-9539-4540-A44D-06831019FA3C}" srcOrd="2" destOrd="0" presId="urn:microsoft.com/office/officeart/2005/8/layout/hList7"/>
    <dgm:cxn modelId="{F72013B6-6F9F-4C8C-9C81-11364C5FF76F}" type="presParOf" srcId="{E38FAD23-9539-4540-A44D-06831019FA3C}" destId="{1EBDF583-9AAA-49A8-8467-8EC1CDB4F002}" srcOrd="0" destOrd="0" presId="urn:microsoft.com/office/officeart/2005/8/layout/hList7"/>
    <dgm:cxn modelId="{B84DA359-1CD7-4167-B50A-6E88E6911EAD}" type="presParOf" srcId="{E38FAD23-9539-4540-A44D-06831019FA3C}" destId="{00F7794A-1C29-4377-A398-30A3C1D40466}" srcOrd="1" destOrd="0" presId="urn:microsoft.com/office/officeart/2005/8/layout/hList7"/>
    <dgm:cxn modelId="{FCF877E5-A73C-4291-BF8C-1A921F76B66B}" type="presParOf" srcId="{E38FAD23-9539-4540-A44D-06831019FA3C}" destId="{643F5C2D-6DF3-4712-9C1D-13BCA5391A5E}" srcOrd="2" destOrd="0" presId="urn:microsoft.com/office/officeart/2005/8/layout/hList7"/>
    <dgm:cxn modelId="{67D3C6FA-1FE9-4547-A760-F6F0C3F09A47}" type="presParOf" srcId="{E38FAD23-9539-4540-A44D-06831019FA3C}" destId="{5C35AB6A-FECD-4744-BE49-A3DDDCA3D9F4}" srcOrd="3" destOrd="0" presId="urn:microsoft.com/office/officeart/2005/8/layout/hList7"/>
    <dgm:cxn modelId="{FE5C96A5-1772-45A4-A378-A766266A3BE4}" type="presParOf" srcId="{DDC4DED6-B5FE-47F6-B486-C0F639B4F423}" destId="{7514EEBD-1580-48F8-8C97-CB7485F55ECA}" srcOrd="3" destOrd="0" presId="urn:microsoft.com/office/officeart/2005/8/layout/hList7"/>
    <dgm:cxn modelId="{1A79CB27-36C2-4C2C-8597-9F700579265B}" type="presParOf" srcId="{DDC4DED6-B5FE-47F6-B486-C0F639B4F423}" destId="{291A2E74-8CDF-47D3-B8CE-E549A1F27196}" srcOrd="4" destOrd="0" presId="urn:microsoft.com/office/officeart/2005/8/layout/hList7"/>
    <dgm:cxn modelId="{4E68E8DB-5385-49DA-9666-E9BAF96E8AC7}" type="presParOf" srcId="{291A2E74-8CDF-47D3-B8CE-E549A1F27196}" destId="{4B8F0E7E-ACBD-41ED-9429-9094D2F90193}" srcOrd="0" destOrd="0" presId="urn:microsoft.com/office/officeart/2005/8/layout/hList7"/>
    <dgm:cxn modelId="{C1F29A81-DA1E-4C81-BBBA-995D8FA90492}" type="presParOf" srcId="{291A2E74-8CDF-47D3-B8CE-E549A1F27196}" destId="{4162EB23-89F9-4197-809F-5EDEB358DB6C}" srcOrd="1" destOrd="0" presId="urn:microsoft.com/office/officeart/2005/8/layout/hList7"/>
    <dgm:cxn modelId="{0228AC38-245F-45A4-AC4C-130065146DD8}" type="presParOf" srcId="{291A2E74-8CDF-47D3-B8CE-E549A1F27196}" destId="{11938699-00E6-488B-8B9F-7C50B987A0C6}" srcOrd="2" destOrd="0" presId="urn:microsoft.com/office/officeart/2005/8/layout/hList7"/>
    <dgm:cxn modelId="{AE86FB90-FF1D-4A66-92C5-1ACD9DF6873F}" type="presParOf" srcId="{291A2E74-8CDF-47D3-B8CE-E549A1F27196}" destId="{9CB233B4-CCE4-4C42-8671-9C04D59AC27B}" srcOrd="3" destOrd="0" presId="urn:microsoft.com/office/officeart/2005/8/layout/hList7"/>
    <dgm:cxn modelId="{17F5D9C1-4627-48E7-9AD4-AA552DFDA857}" type="presParOf" srcId="{DDC4DED6-B5FE-47F6-B486-C0F639B4F423}" destId="{D69F41D2-F2CB-481E-9204-6623CB74F39B}" srcOrd="5" destOrd="0" presId="urn:microsoft.com/office/officeart/2005/8/layout/hList7"/>
    <dgm:cxn modelId="{47261103-4FF7-4D1A-BC93-FC2FF258FCE0}" type="presParOf" srcId="{DDC4DED6-B5FE-47F6-B486-C0F639B4F423}" destId="{A2685C19-6C91-4C10-B92F-BAAF457BCDBE}" srcOrd="6" destOrd="0" presId="urn:microsoft.com/office/officeart/2005/8/layout/hList7"/>
    <dgm:cxn modelId="{FF491E20-7C0F-45E8-94A2-34500DFD029A}" type="presParOf" srcId="{A2685C19-6C91-4C10-B92F-BAAF457BCDBE}" destId="{901766DC-1D16-453B-943D-EB63CF6FC7BC}" srcOrd="0" destOrd="0" presId="urn:microsoft.com/office/officeart/2005/8/layout/hList7"/>
    <dgm:cxn modelId="{531B9040-2AC7-4FBC-A03C-6C65706E1413}" type="presParOf" srcId="{A2685C19-6C91-4C10-B92F-BAAF457BCDBE}" destId="{31AFC84F-68F0-4C87-B5EC-073323C28CFF}" srcOrd="1" destOrd="0" presId="urn:microsoft.com/office/officeart/2005/8/layout/hList7"/>
    <dgm:cxn modelId="{27E0FE83-6AD5-4F45-A01F-0FDA6564435B}" type="presParOf" srcId="{A2685C19-6C91-4C10-B92F-BAAF457BCDBE}" destId="{FCDE86C7-4D0F-4DDA-B493-0E7016454920}" srcOrd="2" destOrd="0" presId="urn:microsoft.com/office/officeart/2005/8/layout/hList7"/>
    <dgm:cxn modelId="{6F232016-EA13-4C5C-9EE5-210103764FE0}" type="presParOf" srcId="{A2685C19-6C91-4C10-B92F-BAAF457BCDBE}" destId="{F7E23441-A224-4446-A490-4119F05C236D}" srcOrd="3" destOrd="0" presId="urn:microsoft.com/office/officeart/2005/8/layout/hList7"/>
    <dgm:cxn modelId="{D8D3D838-914C-4B12-A7D0-127BA164BE87}" type="presParOf" srcId="{DDC4DED6-B5FE-47F6-B486-C0F639B4F423}" destId="{8F36CFAA-2B0D-4F5B-931D-D81074225F88}" srcOrd="7" destOrd="0" presId="urn:microsoft.com/office/officeart/2005/8/layout/hList7"/>
    <dgm:cxn modelId="{2DA98691-5211-4840-9195-CF24A0F7A1F3}" type="presParOf" srcId="{DDC4DED6-B5FE-47F6-B486-C0F639B4F423}" destId="{A1890E47-4D38-4A05-AEAF-7F4490376179}" srcOrd="8" destOrd="0" presId="urn:microsoft.com/office/officeart/2005/8/layout/hList7"/>
    <dgm:cxn modelId="{8A832968-23C4-4B98-BF46-E8D8ED0C1484}" type="presParOf" srcId="{A1890E47-4D38-4A05-AEAF-7F4490376179}" destId="{D782A791-E69F-4C7F-AF29-76CFB98282B4}" srcOrd="0" destOrd="0" presId="urn:microsoft.com/office/officeart/2005/8/layout/hList7"/>
    <dgm:cxn modelId="{95A4A36C-A687-477E-A5B4-BB3242813884}" type="presParOf" srcId="{A1890E47-4D38-4A05-AEAF-7F4490376179}" destId="{8FE9C384-4946-45AD-AE43-07536A411D0B}" srcOrd="1" destOrd="0" presId="urn:microsoft.com/office/officeart/2005/8/layout/hList7"/>
    <dgm:cxn modelId="{241FA48B-68A1-4AA4-9F01-44934632CDD6}" type="presParOf" srcId="{A1890E47-4D38-4A05-AEAF-7F4490376179}" destId="{ED68FB16-458F-4E34-916A-CD27DF14FE5A}" srcOrd="2" destOrd="0" presId="urn:microsoft.com/office/officeart/2005/8/layout/hList7"/>
    <dgm:cxn modelId="{6CD7B140-89BA-4585-825D-5261BB963F36}" type="presParOf" srcId="{A1890E47-4D38-4A05-AEAF-7F4490376179}" destId="{35C5062B-0CE4-4B34-9D67-34D669FFE2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E1ED66-9275-4A73-877A-9FE49ADAD5D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65D9ED9-97AE-4A61-BA90-DD68280F7A00}">
      <dgm:prSet phldrT="[Texto]"/>
      <dgm:spPr/>
      <dgm:t>
        <a:bodyPr/>
        <a:lstStyle/>
        <a:p>
          <a:r>
            <a:rPr lang="es-CO" dirty="0"/>
            <a:t>Comité técnico de Gestión Integral y MECI</a:t>
          </a:r>
        </a:p>
      </dgm:t>
    </dgm:pt>
    <dgm:pt modelId="{A41EC4AE-FC8A-4230-A964-30AF50EA798B}" type="parTrans" cxnId="{4746BB0D-CB6E-40BB-A761-1AF4A7083693}">
      <dgm:prSet/>
      <dgm:spPr/>
      <dgm:t>
        <a:bodyPr/>
        <a:lstStyle/>
        <a:p>
          <a:endParaRPr lang="es-CO"/>
        </a:p>
      </dgm:t>
    </dgm:pt>
    <dgm:pt modelId="{E6099FA5-B369-4872-BFFA-FB1E90F274B3}" type="sibTrans" cxnId="{4746BB0D-CB6E-40BB-A761-1AF4A7083693}">
      <dgm:prSet/>
      <dgm:spPr/>
      <dgm:t>
        <a:bodyPr/>
        <a:lstStyle/>
        <a:p>
          <a:endParaRPr lang="es-CO"/>
        </a:p>
      </dgm:t>
    </dgm:pt>
    <dgm:pt modelId="{5D0C8D28-EA23-4793-BA62-47461DA2CC61}">
      <dgm:prSet phldrT="[Texto]"/>
      <dgm:spPr/>
      <dgm:t>
        <a:bodyPr/>
        <a:lstStyle/>
        <a:p>
          <a:r>
            <a:rPr lang="es-CO" dirty="0"/>
            <a:t>Representantes de la dirección para los sistemas</a:t>
          </a:r>
        </a:p>
      </dgm:t>
    </dgm:pt>
    <dgm:pt modelId="{7E860F36-0822-4AA9-8C21-1CFF4E469831}" type="parTrans" cxnId="{5DE27A4B-0A9E-4B68-BAA1-C1EFB25F15D1}">
      <dgm:prSet/>
      <dgm:spPr/>
      <dgm:t>
        <a:bodyPr/>
        <a:lstStyle/>
        <a:p>
          <a:endParaRPr lang="es-CO"/>
        </a:p>
      </dgm:t>
    </dgm:pt>
    <dgm:pt modelId="{ED035FE3-F817-4BEB-B1FF-FDC3BEBB73D0}" type="sibTrans" cxnId="{5DE27A4B-0A9E-4B68-BAA1-C1EFB25F15D1}">
      <dgm:prSet/>
      <dgm:spPr/>
      <dgm:t>
        <a:bodyPr/>
        <a:lstStyle/>
        <a:p>
          <a:endParaRPr lang="es-CO"/>
        </a:p>
      </dgm:t>
    </dgm:pt>
    <dgm:pt modelId="{2E14B37A-5D5E-4D34-B2D3-3632CB493E73}">
      <dgm:prSet phldrT="[Texto]"/>
      <dgm:spPr/>
      <dgm:t>
        <a:bodyPr/>
        <a:lstStyle/>
        <a:p>
          <a:r>
            <a:rPr lang="es-CO" dirty="0"/>
            <a:t>Líderes Nacionales de Sistemas</a:t>
          </a:r>
        </a:p>
      </dgm:t>
    </dgm:pt>
    <dgm:pt modelId="{EF5EA256-5F96-413A-B914-C28F02CFB4A5}" type="parTrans" cxnId="{8C8A76BD-2410-45F0-83E1-5905079BCD27}">
      <dgm:prSet/>
      <dgm:spPr/>
      <dgm:t>
        <a:bodyPr/>
        <a:lstStyle/>
        <a:p>
          <a:endParaRPr lang="es-CO"/>
        </a:p>
      </dgm:t>
    </dgm:pt>
    <dgm:pt modelId="{0DA241AB-71E1-408B-B5E2-D903F9FDE338}" type="sibTrans" cxnId="{8C8A76BD-2410-45F0-83E1-5905079BCD27}">
      <dgm:prSet/>
      <dgm:spPr/>
      <dgm:t>
        <a:bodyPr/>
        <a:lstStyle/>
        <a:p>
          <a:endParaRPr lang="es-CO"/>
        </a:p>
      </dgm:t>
    </dgm:pt>
    <dgm:pt modelId="{5890F2BE-5D34-49EA-9165-8F860926559A}">
      <dgm:prSet phldrT="[Texto]"/>
      <dgm:spPr/>
      <dgm:t>
        <a:bodyPr/>
        <a:lstStyle/>
        <a:p>
          <a:r>
            <a:rPr lang="es-CO" dirty="0"/>
            <a:t>Líderes Estratégicos de Gestión por Proceso</a:t>
          </a:r>
        </a:p>
      </dgm:t>
    </dgm:pt>
    <dgm:pt modelId="{9B6759C9-8435-4F12-8C43-8A82BDDC8B0E}" type="parTrans" cxnId="{25202850-8666-4DAE-ADA9-53FF4634892A}">
      <dgm:prSet/>
      <dgm:spPr/>
      <dgm:t>
        <a:bodyPr/>
        <a:lstStyle/>
        <a:p>
          <a:endParaRPr lang="es-CO"/>
        </a:p>
      </dgm:t>
    </dgm:pt>
    <dgm:pt modelId="{CFE069AB-0EAB-489C-89DF-2F9D47E9A34D}" type="sibTrans" cxnId="{25202850-8666-4DAE-ADA9-53FF4634892A}">
      <dgm:prSet/>
      <dgm:spPr/>
      <dgm:t>
        <a:bodyPr/>
        <a:lstStyle/>
        <a:p>
          <a:endParaRPr lang="es-CO"/>
        </a:p>
      </dgm:t>
    </dgm:pt>
    <dgm:pt modelId="{98046775-197B-417E-ACFD-AEDEAA38E7BC}">
      <dgm:prSet phldrT="[Texto]"/>
      <dgm:spPr/>
      <dgm:t>
        <a:bodyPr/>
        <a:lstStyle/>
        <a:p>
          <a:r>
            <a:rPr lang="es-CO" dirty="0"/>
            <a:t>Líderes de Procedimiento</a:t>
          </a:r>
        </a:p>
      </dgm:t>
    </dgm:pt>
    <dgm:pt modelId="{77BF72D1-E3F9-40D4-8ADD-43DF2A545BF9}" type="parTrans" cxnId="{B99382A6-42C5-4C91-A7DF-F8EFE9316D58}">
      <dgm:prSet/>
      <dgm:spPr/>
      <dgm:t>
        <a:bodyPr/>
        <a:lstStyle/>
        <a:p>
          <a:endParaRPr lang="es-CO"/>
        </a:p>
      </dgm:t>
    </dgm:pt>
    <dgm:pt modelId="{F9C5706D-8B10-4AF0-9F74-AE64815CAACD}" type="sibTrans" cxnId="{B99382A6-42C5-4C91-A7DF-F8EFE9316D58}">
      <dgm:prSet/>
      <dgm:spPr/>
      <dgm:t>
        <a:bodyPr/>
        <a:lstStyle/>
        <a:p>
          <a:endParaRPr lang="es-CO"/>
        </a:p>
      </dgm:t>
    </dgm:pt>
    <dgm:pt modelId="{2CAF4337-9855-4D0E-9F57-A2832B0AC310}">
      <dgm:prSet/>
      <dgm:spPr/>
      <dgm:t>
        <a:bodyPr/>
        <a:lstStyle/>
        <a:p>
          <a:r>
            <a:rPr lang="es-CO" dirty="0"/>
            <a:t>Directores Zonales</a:t>
          </a:r>
        </a:p>
      </dgm:t>
    </dgm:pt>
    <dgm:pt modelId="{A3D0B938-1EF0-4D28-9370-1909BAC3175C}" type="parTrans" cxnId="{F8AA8B77-C5FC-478C-9ACB-27CDBD0F66B9}">
      <dgm:prSet/>
      <dgm:spPr/>
      <dgm:t>
        <a:bodyPr/>
        <a:lstStyle/>
        <a:p>
          <a:endParaRPr lang="es-CO"/>
        </a:p>
      </dgm:t>
    </dgm:pt>
    <dgm:pt modelId="{232D184F-9308-48ED-BC87-A268FEAC2678}" type="sibTrans" cxnId="{F8AA8B77-C5FC-478C-9ACB-27CDBD0F66B9}">
      <dgm:prSet/>
      <dgm:spPr/>
      <dgm:t>
        <a:bodyPr/>
        <a:lstStyle/>
        <a:p>
          <a:endParaRPr lang="es-CO"/>
        </a:p>
      </dgm:t>
    </dgm:pt>
    <dgm:pt modelId="{11A3E74D-FE14-4916-82A2-4F92C49B8293}">
      <dgm:prSet/>
      <dgm:spPr/>
      <dgm:t>
        <a:bodyPr/>
        <a:lstStyle/>
        <a:p>
          <a:r>
            <a:rPr lang="es-CO" dirty="0"/>
            <a:t>Directores de Centro</a:t>
          </a:r>
        </a:p>
      </dgm:t>
    </dgm:pt>
    <dgm:pt modelId="{EB8BDEB9-1ABA-47E3-AC42-504873E7EFB5}" type="parTrans" cxnId="{D03720D7-EDF8-4B9D-94E8-9CFD8C92B42A}">
      <dgm:prSet/>
      <dgm:spPr/>
      <dgm:t>
        <a:bodyPr/>
        <a:lstStyle/>
        <a:p>
          <a:endParaRPr lang="es-CO"/>
        </a:p>
      </dgm:t>
    </dgm:pt>
    <dgm:pt modelId="{0089DCA4-97F6-424C-B547-DCD116D9B58C}" type="sibTrans" cxnId="{D03720D7-EDF8-4B9D-94E8-9CFD8C92B42A}">
      <dgm:prSet/>
      <dgm:spPr/>
      <dgm:t>
        <a:bodyPr/>
        <a:lstStyle/>
        <a:p>
          <a:endParaRPr lang="es-CO"/>
        </a:p>
      </dgm:t>
    </dgm:pt>
    <dgm:pt modelId="{D4D01CEC-DE9A-41B4-B688-1EEDF8E19D4C}">
      <dgm:prSet/>
      <dgm:spPr/>
      <dgm:t>
        <a:bodyPr/>
        <a:lstStyle/>
        <a:p>
          <a:r>
            <a:rPr lang="es-CO" dirty="0"/>
            <a:t>Personal de </a:t>
          </a:r>
          <a:r>
            <a:rPr lang="es-CO"/>
            <a:t>la Universidad</a:t>
          </a:r>
          <a:endParaRPr lang="es-CO" dirty="0"/>
        </a:p>
      </dgm:t>
    </dgm:pt>
    <dgm:pt modelId="{5430F719-9FEA-485A-BB3D-BA3B88433C77}" type="parTrans" cxnId="{B0DF3A61-6C50-4C15-A299-FFFD0271D84E}">
      <dgm:prSet/>
      <dgm:spPr/>
      <dgm:t>
        <a:bodyPr/>
        <a:lstStyle/>
        <a:p>
          <a:endParaRPr lang="es-CO"/>
        </a:p>
      </dgm:t>
    </dgm:pt>
    <dgm:pt modelId="{2F3B6E59-0623-43F4-B12B-6EB4BE8CFD75}" type="sibTrans" cxnId="{B0DF3A61-6C50-4C15-A299-FFFD0271D84E}">
      <dgm:prSet/>
      <dgm:spPr/>
      <dgm:t>
        <a:bodyPr/>
        <a:lstStyle/>
        <a:p>
          <a:endParaRPr lang="es-CO"/>
        </a:p>
      </dgm:t>
    </dgm:pt>
    <dgm:pt modelId="{B8EFB7BE-36D6-4D00-95FE-9C2F55D0E30C}">
      <dgm:prSet/>
      <dgm:spPr/>
      <dgm:t>
        <a:bodyPr/>
        <a:lstStyle/>
        <a:p>
          <a:r>
            <a:rPr lang="es-CO" dirty="0"/>
            <a:t>Colaboradores SIG de las unidades </a:t>
          </a:r>
        </a:p>
      </dgm:t>
    </dgm:pt>
    <dgm:pt modelId="{7FABF606-0658-4E44-B48B-F1B1D4628F47}" type="parTrans" cxnId="{25C2E7E1-586C-469E-B62D-045E0BD9FF9A}">
      <dgm:prSet/>
      <dgm:spPr/>
      <dgm:t>
        <a:bodyPr/>
        <a:lstStyle/>
        <a:p>
          <a:endParaRPr lang="es-ES"/>
        </a:p>
      </dgm:t>
    </dgm:pt>
    <dgm:pt modelId="{1B608A28-A2D6-4E20-A65F-5ABE98BBC551}" type="sibTrans" cxnId="{25C2E7E1-586C-469E-B62D-045E0BD9FF9A}">
      <dgm:prSet/>
      <dgm:spPr/>
      <dgm:t>
        <a:bodyPr/>
        <a:lstStyle/>
        <a:p>
          <a:endParaRPr lang="es-ES"/>
        </a:p>
      </dgm:t>
    </dgm:pt>
    <dgm:pt modelId="{FB9BBBAD-A2AD-42B8-A748-9A3E96901702}" type="pres">
      <dgm:prSet presAssocID="{9DE1ED66-9275-4A73-877A-9FE49ADAD5D2}" presName="diagram" presStyleCnt="0">
        <dgm:presLayoutVars>
          <dgm:dir/>
          <dgm:resizeHandles val="exact"/>
        </dgm:presLayoutVars>
      </dgm:prSet>
      <dgm:spPr/>
    </dgm:pt>
    <dgm:pt modelId="{DEB18DB0-9339-4FA0-9AAA-78316195BDE9}" type="pres">
      <dgm:prSet presAssocID="{465D9ED9-97AE-4A61-BA90-DD68280F7A00}" presName="node" presStyleLbl="node1" presStyleIdx="0" presStyleCnt="9">
        <dgm:presLayoutVars>
          <dgm:bulletEnabled val="1"/>
        </dgm:presLayoutVars>
      </dgm:prSet>
      <dgm:spPr/>
    </dgm:pt>
    <dgm:pt modelId="{A577AC45-6653-4796-9275-1E1722779D8A}" type="pres">
      <dgm:prSet presAssocID="{E6099FA5-B369-4872-BFFA-FB1E90F274B3}" presName="sibTrans" presStyleCnt="0"/>
      <dgm:spPr/>
    </dgm:pt>
    <dgm:pt modelId="{8B812E1A-11CF-4250-94B0-8D8AC5360C87}" type="pres">
      <dgm:prSet presAssocID="{5D0C8D28-EA23-4793-BA62-47461DA2CC61}" presName="node" presStyleLbl="node1" presStyleIdx="1" presStyleCnt="9">
        <dgm:presLayoutVars>
          <dgm:bulletEnabled val="1"/>
        </dgm:presLayoutVars>
      </dgm:prSet>
      <dgm:spPr/>
    </dgm:pt>
    <dgm:pt modelId="{ED92E3C1-707B-4AA7-AF50-E5A8A92CCA46}" type="pres">
      <dgm:prSet presAssocID="{ED035FE3-F817-4BEB-B1FF-FDC3BEBB73D0}" presName="sibTrans" presStyleCnt="0"/>
      <dgm:spPr/>
    </dgm:pt>
    <dgm:pt modelId="{4DD73BFF-992A-4DC9-8C4B-CA73A6C3171F}" type="pres">
      <dgm:prSet presAssocID="{2E14B37A-5D5E-4D34-B2D3-3632CB493E73}" presName="node" presStyleLbl="node1" presStyleIdx="2" presStyleCnt="9">
        <dgm:presLayoutVars>
          <dgm:bulletEnabled val="1"/>
        </dgm:presLayoutVars>
      </dgm:prSet>
      <dgm:spPr/>
    </dgm:pt>
    <dgm:pt modelId="{FB19F5E9-AA02-4D51-A864-BB289E6D8C21}" type="pres">
      <dgm:prSet presAssocID="{0DA241AB-71E1-408B-B5E2-D903F9FDE338}" presName="sibTrans" presStyleCnt="0"/>
      <dgm:spPr/>
    </dgm:pt>
    <dgm:pt modelId="{7D4E1962-88C8-4F40-9427-0D41B7DDABC0}" type="pres">
      <dgm:prSet presAssocID="{5890F2BE-5D34-49EA-9165-8F860926559A}" presName="node" presStyleLbl="node1" presStyleIdx="3" presStyleCnt="9">
        <dgm:presLayoutVars>
          <dgm:bulletEnabled val="1"/>
        </dgm:presLayoutVars>
      </dgm:prSet>
      <dgm:spPr/>
    </dgm:pt>
    <dgm:pt modelId="{5C27C748-5C90-4374-82EF-08E304C0986F}" type="pres">
      <dgm:prSet presAssocID="{CFE069AB-0EAB-489C-89DF-2F9D47E9A34D}" presName="sibTrans" presStyleCnt="0"/>
      <dgm:spPr/>
    </dgm:pt>
    <dgm:pt modelId="{38537EF5-38A4-4CE7-92BD-00411B33E1E6}" type="pres">
      <dgm:prSet presAssocID="{98046775-197B-417E-ACFD-AEDEAA38E7BC}" presName="node" presStyleLbl="node1" presStyleIdx="4" presStyleCnt="9">
        <dgm:presLayoutVars>
          <dgm:bulletEnabled val="1"/>
        </dgm:presLayoutVars>
      </dgm:prSet>
      <dgm:spPr/>
    </dgm:pt>
    <dgm:pt modelId="{D0F20C2B-2221-419B-BF8B-1BA001B97021}" type="pres">
      <dgm:prSet presAssocID="{F9C5706D-8B10-4AF0-9F74-AE64815CAACD}" presName="sibTrans" presStyleCnt="0"/>
      <dgm:spPr/>
    </dgm:pt>
    <dgm:pt modelId="{21AA754A-0CD9-4D6B-A459-ADA05298344B}" type="pres">
      <dgm:prSet presAssocID="{2CAF4337-9855-4D0E-9F57-A2832B0AC310}" presName="node" presStyleLbl="node1" presStyleIdx="5" presStyleCnt="9">
        <dgm:presLayoutVars>
          <dgm:bulletEnabled val="1"/>
        </dgm:presLayoutVars>
      </dgm:prSet>
      <dgm:spPr/>
    </dgm:pt>
    <dgm:pt modelId="{E3E361F8-994D-462B-9663-ADE36599B8DC}" type="pres">
      <dgm:prSet presAssocID="{232D184F-9308-48ED-BC87-A268FEAC2678}" presName="sibTrans" presStyleCnt="0"/>
      <dgm:spPr/>
    </dgm:pt>
    <dgm:pt modelId="{99935CE9-85F7-429B-A446-E98742255CE8}" type="pres">
      <dgm:prSet presAssocID="{11A3E74D-FE14-4916-82A2-4F92C49B8293}" presName="node" presStyleLbl="node1" presStyleIdx="6" presStyleCnt="9">
        <dgm:presLayoutVars>
          <dgm:bulletEnabled val="1"/>
        </dgm:presLayoutVars>
      </dgm:prSet>
      <dgm:spPr/>
    </dgm:pt>
    <dgm:pt modelId="{79D338FD-FD92-43E6-8FD1-1A10A9FE5696}" type="pres">
      <dgm:prSet presAssocID="{0089DCA4-97F6-424C-B547-DCD116D9B58C}" presName="sibTrans" presStyleCnt="0"/>
      <dgm:spPr/>
    </dgm:pt>
    <dgm:pt modelId="{CCEA02BC-FAD4-46D9-BE5E-23B92244C920}" type="pres">
      <dgm:prSet presAssocID="{B8EFB7BE-36D6-4D00-95FE-9C2F55D0E30C}" presName="node" presStyleLbl="node1" presStyleIdx="7" presStyleCnt="9">
        <dgm:presLayoutVars>
          <dgm:bulletEnabled val="1"/>
        </dgm:presLayoutVars>
      </dgm:prSet>
      <dgm:spPr/>
    </dgm:pt>
    <dgm:pt modelId="{10E02DD0-E9D6-4E15-B7A4-E2EE431B6E04}" type="pres">
      <dgm:prSet presAssocID="{1B608A28-A2D6-4E20-A65F-5ABE98BBC551}" presName="sibTrans" presStyleCnt="0"/>
      <dgm:spPr/>
    </dgm:pt>
    <dgm:pt modelId="{AAFF914A-65ED-436A-9800-60E1BB182AFB}" type="pres">
      <dgm:prSet presAssocID="{D4D01CEC-DE9A-41B4-B688-1EEDF8E19D4C}" presName="node" presStyleLbl="node1" presStyleIdx="8" presStyleCnt="9">
        <dgm:presLayoutVars>
          <dgm:bulletEnabled val="1"/>
        </dgm:presLayoutVars>
      </dgm:prSet>
      <dgm:spPr/>
    </dgm:pt>
  </dgm:ptLst>
  <dgm:cxnLst>
    <dgm:cxn modelId="{D2163108-0E53-4119-BD37-D3214E4AF742}" type="presOf" srcId="{11A3E74D-FE14-4916-82A2-4F92C49B8293}" destId="{99935CE9-85F7-429B-A446-E98742255CE8}" srcOrd="0" destOrd="0" presId="urn:microsoft.com/office/officeart/2005/8/layout/default"/>
    <dgm:cxn modelId="{04AF0A0A-6DC3-48BF-ABE2-3EC10579401C}" type="presOf" srcId="{5890F2BE-5D34-49EA-9165-8F860926559A}" destId="{7D4E1962-88C8-4F40-9427-0D41B7DDABC0}" srcOrd="0" destOrd="0" presId="urn:microsoft.com/office/officeart/2005/8/layout/default"/>
    <dgm:cxn modelId="{4746BB0D-CB6E-40BB-A761-1AF4A7083693}" srcId="{9DE1ED66-9275-4A73-877A-9FE49ADAD5D2}" destId="{465D9ED9-97AE-4A61-BA90-DD68280F7A00}" srcOrd="0" destOrd="0" parTransId="{A41EC4AE-FC8A-4230-A964-30AF50EA798B}" sibTransId="{E6099FA5-B369-4872-BFFA-FB1E90F274B3}"/>
    <dgm:cxn modelId="{34EBC21C-B014-4187-A608-D9F0F50B1E58}" type="presOf" srcId="{5D0C8D28-EA23-4793-BA62-47461DA2CC61}" destId="{8B812E1A-11CF-4250-94B0-8D8AC5360C87}" srcOrd="0" destOrd="0" presId="urn:microsoft.com/office/officeart/2005/8/layout/default"/>
    <dgm:cxn modelId="{5EBA022C-3B89-4309-89E9-B3F60ADB2F6C}" type="presOf" srcId="{98046775-197B-417E-ACFD-AEDEAA38E7BC}" destId="{38537EF5-38A4-4CE7-92BD-00411B33E1E6}" srcOrd="0" destOrd="0" presId="urn:microsoft.com/office/officeart/2005/8/layout/default"/>
    <dgm:cxn modelId="{27B6053C-0BD4-4597-883E-AA84B1B0F0C8}" type="presOf" srcId="{B8EFB7BE-36D6-4D00-95FE-9C2F55D0E30C}" destId="{CCEA02BC-FAD4-46D9-BE5E-23B92244C920}" srcOrd="0" destOrd="0" presId="urn:microsoft.com/office/officeart/2005/8/layout/default"/>
    <dgm:cxn modelId="{6FFB4E5B-9BEA-443F-A917-28AA3479058B}" type="presOf" srcId="{9DE1ED66-9275-4A73-877A-9FE49ADAD5D2}" destId="{FB9BBBAD-A2AD-42B8-A748-9A3E96901702}" srcOrd="0" destOrd="0" presId="urn:microsoft.com/office/officeart/2005/8/layout/default"/>
    <dgm:cxn modelId="{B0DF3A61-6C50-4C15-A299-FFFD0271D84E}" srcId="{9DE1ED66-9275-4A73-877A-9FE49ADAD5D2}" destId="{D4D01CEC-DE9A-41B4-B688-1EEDF8E19D4C}" srcOrd="8" destOrd="0" parTransId="{5430F719-9FEA-485A-BB3D-BA3B88433C77}" sibTransId="{2F3B6E59-0623-43F4-B12B-6EB4BE8CFD75}"/>
    <dgm:cxn modelId="{3943346B-8781-4BAF-BFB7-BFD0EA4C1265}" type="presOf" srcId="{2CAF4337-9855-4D0E-9F57-A2832B0AC310}" destId="{21AA754A-0CD9-4D6B-A459-ADA05298344B}" srcOrd="0" destOrd="0" presId="urn:microsoft.com/office/officeart/2005/8/layout/default"/>
    <dgm:cxn modelId="{5DE27A4B-0A9E-4B68-BAA1-C1EFB25F15D1}" srcId="{9DE1ED66-9275-4A73-877A-9FE49ADAD5D2}" destId="{5D0C8D28-EA23-4793-BA62-47461DA2CC61}" srcOrd="1" destOrd="0" parTransId="{7E860F36-0822-4AA9-8C21-1CFF4E469831}" sibTransId="{ED035FE3-F817-4BEB-B1FF-FDC3BEBB73D0}"/>
    <dgm:cxn modelId="{A26EC44D-C226-45B8-A595-EA2A211202E0}" type="presOf" srcId="{465D9ED9-97AE-4A61-BA90-DD68280F7A00}" destId="{DEB18DB0-9339-4FA0-9AAA-78316195BDE9}" srcOrd="0" destOrd="0" presId="urn:microsoft.com/office/officeart/2005/8/layout/default"/>
    <dgm:cxn modelId="{25202850-8666-4DAE-ADA9-53FF4634892A}" srcId="{9DE1ED66-9275-4A73-877A-9FE49ADAD5D2}" destId="{5890F2BE-5D34-49EA-9165-8F860926559A}" srcOrd="3" destOrd="0" parTransId="{9B6759C9-8435-4F12-8C43-8A82BDDC8B0E}" sibTransId="{CFE069AB-0EAB-489C-89DF-2F9D47E9A34D}"/>
    <dgm:cxn modelId="{F8AA8B77-C5FC-478C-9ACB-27CDBD0F66B9}" srcId="{9DE1ED66-9275-4A73-877A-9FE49ADAD5D2}" destId="{2CAF4337-9855-4D0E-9F57-A2832B0AC310}" srcOrd="5" destOrd="0" parTransId="{A3D0B938-1EF0-4D28-9370-1909BAC3175C}" sibTransId="{232D184F-9308-48ED-BC87-A268FEAC2678}"/>
    <dgm:cxn modelId="{B99382A6-42C5-4C91-A7DF-F8EFE9316D58}" srcId="{9DE1ED66-9275-4A73-877A-9FE49ADAD5D2}" destId="{98046775-197B-417E-ACFD-AEDEAA38E7BC}" srcOrd="4" destOrd="0" parTransId="{77BF72D1-E3F9-40D4-8ADD-43DF2A545BF9}" sibTransId="{F9C5706D-8B10-4AF0-9F74-AE64815CAACD}"/>
    <dgm:cxn modelId="{2E1CD4BB-8603-4C74-9E1F-46E94E5F0B68}" type="presOf" srcId="{2E14B37A-5D5E-4D34-B2D3-3632CB493E73}" destId="{4DD73BFF-992A-4DC9-8C4B-CA73A6C3171F}" srcOrd="0" destOrd="0" presId="urn:microsoft.com/office/officeart/2005/8/layout/default"/>
    <dgm:cxn modelId="{8C8A76BD-2410-45F0-83E1-5905079BCD27}" srcId="{9DE1ED66-9275-4A73-877A-9FE49ADAD5D2}" destId="{2E14B37A-5D5E-4D34-B2D3-3632CB493E73}" srcOrd="2" destOrd="0" parTransId="{EF5EA256-5F96-413A-B914-C28F02CFB4A5}" sibTransId="{0DA241AB-71E1-408B-B5E2-D903F9FDE338}"/>
    <dgm:cxn modelId="{D03720D7-EDF8-4B9D-94E8-9CFD8C92B42A}" srcId="{9DE1ED66-9275-4A73-877A-9FE49ADAD5D2}" destId="{11A3E74D-FE14-4916-82A2-4F92C49B8293}" srcOrd="6" destOrd="0" parTransId="{EB8BDEB9-1ABA-47E3-AC42-504873E7EFB5}" sibTransId="{0089DCA4-97F6-424C-B547-DCD116D9B58C}"/>
    <dgm:cxn modelId="{25C2E7E1-586C-469E-B62D-045E0BD9FF9A}" srcId="{9DE1ED66-9275-4A73-877A-9FE49ADAD5D2}" destId="{B8EFB7BE-36D6-4D00-95FE-9C2F55D0E30C}" srcOrd="7" destOrd="0" parTransId="{7FABF606-0658-4E44-B48B-F1B1D4628F47}" sibTransId="{1B608A28-A2D6-4E20-A65F-5ABE98BBC551}"/>
    <dgm:cxn modelId="{BF9E97FC-0555-4B66-BDEE-D3DE74AF74E6}" type="presOf" srcId="{D4D01CEC-DE9A-41B4-B688-1EEDF8E19D4C}" destId="{AAFF914A-65ED-436A-9800-60E1BB182AFB}" srcOrd="0" destOrd="0" presId="urn:microsoft.com/office/officeart/2005/8/layout/default"/>
    <dgm:cxn modelId="{C23878E3-3CFD-4339-8271-4B4F9CE31173}" type="presParOf" srcId="{FB9BBBAD-A2AD-42B8-A748-9A3E96901702}" destId="{DEB18DB0-9339-4FA0-9AAA-78316195BDE9}" srcOrd="0" destOrd="0" presId="urn:microsoft.com/office/officeart/2005/8/layout/default"/>
    <dgm:cxn modelId="{C57477FE-25E0-4F16-88EC-BD18E787FBCA}" type="presParOf" srcId="{FB9BBBAD-A2AD-42B8-A748-9A3E96901702}" destId="{A577AC45-6653-4796-9275-1E1722779D8A}" srcOrd="1" destOrd="0" presId="urn:microsoft.com/office/officeart/2005/8/layout/default"/>
    <dgm:cxn modelId="{4304BBB2-1339-4C93-BEB5-63281C219E2F}" type="presParOf" srcId="{FB9BBBAD-A2AD-42B8-A748-9A3E96901702}" destId="{8B812E1A-11CF-4250-94B0-8D8AC5360C87}" srcOrd="2" destOrd="0" presId="urn:microsoft.com/office/officeart/2005/8/layout/default"/>
    <dgm:cxn modelId="{7D46E055-8A54-448C-9A5B-3946C4448F0F}" type="presParOf" srcId="{FB9BBBAD-A2AD-42B8-A748-9A3E96901702}" destId="{ED92E3C1-707B-4AA7-AF50-E5A8A92CCA46}" srcOrd="3" destOrd="0" presId="urn:microsoft.com/office/officeart/2005/8/layout/default"/>
    <dgm:cxn modelId="{C18EE227-A3E9-4A32-A9BF-05071C812CD1}" type="presParOf" srcId="{FB9BBBAD-A2AD-42B8-A748-9A3E96901702}" destId="{4DD73BFF-992A-4DC9-8C4B-CA73A6C3171F}" srcOrd="4" destOrd="0" presId="urn:microsoft.com/office/officeart/2005/8/layout/default"/>
    <dgm:cxn modelId="{560A4345-3BA8-4D0B-B27D-67CD6E3C9FD2}" type="presParOf" srcId="{FB9BBBAD-A2AD-42B8-A748-9A3E96901702}" destId="{FB19F5E9-AA02-4D51-A864-BB289E6D8C21}" srcOrd="5" destOrd="0" presId="urn:microsoft.com/office/officeart/2005/8/layout/default"/>
    <dgm:cxn modelId="{C406559E-4E7A-4302-A3D8-44B5AC5E6058}" type="presParOf" srcId="{FB9BBBAD-A2AD-42B8-A748-9A3E96901702}" destId="{7D4E1962-88C8-4F40-9427-0D41B7DDABC0}" srcOrd="6" destOrd="0" presId="urn:microsoft.com/office/officeart/2005/8/layout/default"/>
    <dgm:cxn modelId="{305C6C30-C43D-49B5-A283-F31727B0BDE9}" type="presParOf" srcId="{FB9BBBAD-A2AD-42B8-A748-9A3E96901702}" destId="{5C27C748-5C90-4374-82EF-08E304C0986F}" srcOrd="7" destOrd="0" presId="urn:microsoft.com/office/officeart/2005/8/layout/default"/>
    <dgm:cxn modelId="{8DE1C444-C26D-4F27-B4C5-F4513A788320}" type="presParOf" srcId="{FB9BBBAD-A2AD-42B8-A748-9A3E96901702}" destId="{38537EF5-38A4-4CE7-92BD-00411B33E1E6}" srcOrd="8" destOrd="0" presId="urn:microsoft.com/office/officeart/2005/8/layout/default"/>
    <dgm:cxn modelId="{5852C73F-AA18-47FB-B15D-1D403EF21D73}" type="presParOf" srcId="{FB9BBBAD-A2AD-42B8-A748-9A3E96901702}" destId="{D0F20C2B-2221-419B-BF8B-1BA001B97021}" srcOrd="9" destOrd="0" presId="urn:microsoft.com/office/officeart/2005/8/layout/default"/>
    <dgm:cxn modelId="{A4275FEB-B518-431D-8815-8154E9EFF048}" type="presParOf" srcId="{FB9BBBAD-A2AD-42B8-A748-9A3E96901702}" destId="{21AA754A-0CD9-4D6B-A459-ADA05298344B}" srcOrd="10" destOrd="0" presId="urn:microsoft.com/office/officeart/2005/8/layout/default"/>
    <dgm:cxn modelId="{BBDDD065-D65D-4115-93B5-C837773B19C3}" type="presParOf" srcId="{FB9BBBAD-A2AD-42B8-A748-9A3E96901702}" destId="{E3E361F8-994D-462B-9663-ADE36599B8DC}" srcOrd="11" destOrd="0" presId="urn:microsoft.com/office/officeart/2005/8/layout/default"/>
    <dgm:cxn modelId="{1D7B4C53-F05F-4174-8D4E-765833739754}" type="presParOf" srcId="{FB9BBBAD-A2AD-42B8-A748-9A3E96901702}" destId="{99935CE9-85F7-429B-A446-E98742255CE8}" srcOrd="12" destOrd="0" presId="urn:microsoft.com/office/officeart/2005/8/layout/default"/>
    <dgm:cxn modelId="{C5F1C023-BBED-4172-824A-B7CB82C4F5CF}" type="presParOf" srcId="{FB9BBBAD-A2AD-42B8-A748-9A3E96901702}" destId="{79D338FD-FD92-43E6-8FD1-1A10A9FE5696}" srcOrd="13" destOrd="0" presId="urn:microsoft.com/office/officeart/2005/8/layout/default"/>
    <dgm:cxn modelId="{AF827C69-FEF4-46C7-A5CC-09235841BD5D}" type="presParOf" srcId="{FB9BBBAD-A2AD-42B8-A748-9A3E96901702}" destId="{CCEA02BC-FAD4-46D9-BE5E-23B92244C920}" srcOrd="14" destOrd="0" presId="urn:microsoft.com/office/officeart/2005/8/layout/default"/>
    <dgm:cxn modelId="{749D35C0-9E99-4393-8324-83D1DFAE57F2}" type="presParOf" srcId="{FB9BBBAD-A2AD-42B8-A748-9A3E96901702}" destId="{10E02DD0-E9D6-4E15-B7A4-E2EE431B6E04}" srcOrd="15" destOrd="0" presId="urn:microsoft.com/office/officeart/2005/8/layout/default"/>
    <dgm:cxn modelId="{C3C8728E-2D4F-4C12-9F5D-A78A56A05151}" type="presParOf" srcId="{FB9BBBAD-A2AD-42B8-A748-9A3E96901702}" destId="{AAFF914A-65ED-436A-9800-60E1BB182AF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1C68D-8AF0-4207-ACF2-83D31D0E8F87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F70B-1482-4CF0-98E4-296120C6F1E5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Estatuto General 2018</a:t>
          </a:r>
        </a:p>
      </dsp:txBody>
      <dsp:txXfrm>
        <a:off x="254058" y="2525889"/>
        <a:ext cx="2282418" cy="2000673"/>
      </dsp:txXfrm>
    </dsp:sp>
    <dsp:sp modelId="{2C51BA23-2600-4C66-9551-DD8F934B1C22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9DCCD-7122-4C53-B27A-023145EDC7A0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E7564-4E31-450B-817D-C93D970E2CFB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Estatuto Organizacional 2019</a:t>
          </a:r>
        </a:p>
      </dsp:txBody>
      <dsp:txXfrm>
        <a:off x="3048184" y="1834480"/>
        <a:ext cx="2282418" cy="2000673"/>
      </dsp:txXfrm>
    </dsp:sp>
    <dsp:sp modelId="{02F9E9A6-7B97-4F60-BCDD-ED9C5197AA95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F7836-E6CB-4C3B-88C3-99E705B74733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7DD65-CB8B-47DB-BDA7-204A1C8E80DA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700" kern="1200" dirty="0"/>
            <a:t>Estatuto Académico 2020</a:t>
          </a:r>
        </a:p>
      </dsp:txBody>
      <dsp:txXfrm>
        <a:off x="5842310" y="1143070"/>
        <a:ext cx="2282418" cy="2000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3DC17-83BD-4AC1-AE94-2F2F164D9EA5}">
      <dsp:nvSpPr>
        <dsp:cNvPr id="0" name=""/>
        <dsp:cNvSpPr/>
      </dsp:nvSpPr>
      <dsp:spPr>
        <a:xfrm>
          <a:off x="0" y="0"/>
          <a:ext cx="2316306" cy="556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Mejoramiento y modernización Continua</a:t>
          </a:r>
        </a:p>
      </dsp:txBody>
      <dsp:txXfrm>
        <a:off x="0" y="2227810"/>
        <a:ext cx="2316306" cy="2227810"/>
      </dsp:txXfrm>
    </dsp:sp>
    <dsp:sp modelId="{2C7A64D3-F9BE-4443-9A87-2B0C9A9E8634}">
      <dsp:nvSpPr>
        <dsp:cNvPr id="0" name=""/>
        <dsp:cNvSpPr/>
      </dsp:nvSpPr>
      <dsp:spPr>
        <a:xfrm>
          <a:off x="230827" y="334171"/>
          <a:ext cx="1854652" cy="18546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DF583-9AAA-49A8-8467-8EC1CDB4F002}">
      <dsp:nvSpPr>
        <dsp:cNvPr id="0" name=""/>
        <dsp:cNvSpPr/>
      </dsp:nvSpPr>
      <dsp:spPr>
        <a:xfrm>
          <a:off x="2385795" y="0"/>
          <a:ext cx="2316306" cy="556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Gestión ética ecológica ambiental</a:t>
          </a:r>
        </a:p>
      </dsp:txBody>
      <dsp:txXfrm>
        <a:off x="2385795" y="2227810"/>
        <a:ext cx="2316306" cy="2227810"/>
      </dsp:txXfrm>
    </dsp:sp>
    <dsp:sp modelId="{5C35AB6A-FECD-4744-BE49-A3DDDCA3D9F4}">
      <dsp:nvSpPr>
        <dsp:cNvPr id="0" name=""/>
        <dsp:cNvSpPr/>
      </dsp:nvSpPr>
      <dsp:spPr>
        <a:xfrm>
          <a:off x="2616622" y="334171"/>
          <a:ext cx="1854652" cy="18546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F0E7E-ACBD-41ED-9429-9094D2F90193}">
      <dsp:nvSpPr>
        <dsp:cNvPr id="0" name=""/>
        <dsp:cNvSpPr/>
      </dsp:nvSpPr>
      <dsp:spPr>
        <a:xfrm>
          <a:off x="4771591" y="0"/>
          <a:ext cx="2316306" cy="556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Condiciones de trabajo seguras y saludables</a:t>
          </a:r>
        </a:p>
      </dsp:txBody>
      <dsp:txXfrm>
        <a:off x="4771591" y="2227810"/>
        <a:ext cx="2316306" cy="2227810"/>
      </dsp:txXfrm>
    </dsp:sp>
    <dsp:sp modelId="{9CB233B4-CCE4-4C42-8671-9C04D59AC27B}">
      <dsp:nvSpPr>
        <dsp:cNvPr id="0" name=""/>
        <dsp:cNvSpPr/>
      </dsp:nvSpPr>
      <dsp:spPr>
        <a:xfrm>
          <a:off x="5002418" y="334171"/>
          <a:ext cx="1854652" cy="185465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766DC-1D16-453B-943D-EB63CF6FC7BC}">
      <dsp:nvSpPr>
        <dsp:cNvPr id="0" name=""/>
        <dsp:cNvSpPr/>
      </dsp:nvSpPr>
      <dsp:spPr>
        <a:xfrm>
          <a:off x="7157386" y="0"/>
          <a:ext cx="2316306" cy="556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Protección, preservación y soporte de la información institucional</a:t>
          </a:r>
        </a:p>
      </dsp:txBody>
      <dsp:txXfrm>
        <a:off x="7157386" y="2227810"/>
        <a:ext cx="2316306" cy="2227810"/>
      </dsp:txXfrm>
    </dsp:sp>
    <dsp:sp modelId="{F7E23441-A224-4446-A490-4119F05C236D}">
      <dsp:nvSpPr>
        <dsp:cNvPr id="0" name=""/>
        <dsp:cNvSpPr/>
      </dsp:nvSpPr>
      <dsp:spPr>
        <a:xfrm>
          <a:off x="7388214" y="334171"/>
          <a:ext cx="1854652" cy="185465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2A791-E69F-4C7F-AF29-76CFB98282B4}">
      <dsp:nvSpPr>
        <dsp:cNvPr id="0" name=""/>
        <dsp:cNvSpPr/>
      </dsp:nvSpPr>
      <dsp:spPr>
        <a:xfrm>
          <a:off x="9543182" y="0"/>
          <a:ext cx="2316306" cy="5569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Fomento de la cultura de la innovación</a:t>
          </a:r>
        </a:p>
      </dsp:txBody>
      <dsp:txXfrm>
        <a:off x="9543182" y="2227810"/>
        <a:ext cx="2316306" cy="2227810"/>
      </dsp:txXfrm>
    </dsp:sp>
    <dsp:sp modelId="{35C5062B-0CE4-4B34-9D67-34D669FFE220}">
      <dsp:nvSpPr>
        <dsp:cNvPr id="0" name=""/>
        <dsp:cNvSpPr/>
      </dsp:nvSpPr>
      <dsp:spPr>
        <a:xfrm>
          <a:off x="9774009" y="334171"/>
          <a:ext cx="1854652" cy="185465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88EE5-92DB-474A-89E8-4A0B56A94DC0}">
      <dsp:nvSpPr>
        <dsp:cNvPr id="0" name=""/>
        <dsp:cNvSpPr/>
      </dsp:nvSpPr>
      <dsp:spPr>
        <a:xfrm>
          <a:off x="474379" y="4455620"/>
          <a:ext cx="10910729" cy="8354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18DB0-9339-4FA0-9AAA-78316195BDE9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Comité técnico de Gestión Integral y MECI</a:t>
          </a:r>
        </a:p>
      </dsp:txBody>
      <dsp:txXfrm>
        <a:off x="0" y="169333"/>
        <a:ext cx="2539999" cy="1524000"/>
      </dsp:txXfrm>
    </dsp:sp>
    <dsp:sp modelId="{8B812E1A-11CF-4250-94B0-8D8AC5360C87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Representantes de la dirección para los sistemas</a:t>
          </a:r>
        </a:p>
      </dsp:txBody>
      <dsp:txXfrm>
        <a:off x="2794000" y="169333"/>
        <a:ext cx="2539999" cy="1524000"/>
      </dsp:txXfrm>
    </dsp:sp>
    <dsp:sp modelId="{4DD73BFF-992A-4DC9-8C4B-CA73A6C3171F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Líderes Nacionales de Sistemas</a:t>
          </a:r>
        </a:p>
      </dsp:txBody>
      <dsp:txXfrm>
        <a:off x="5587999" y="169333"/>
        <a:ext cx="2539999" cy="1524000"/>
      </dsp:txXfrm>
    </dsp:sp>
    <dsp:sp modelId="{7D4E1962-88C8-4F40-9427-0D41B7DDABC0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Líderes Estratégicos de Gestión por Proceso</a:t>
          </a:r>
        </a:p>
      </dsp:txBody>
      <dsp:txXfrm>
        <a:off x="0" y="1947333"/>
        <a:ext cx="2539999" cy="1524000"/>
      </dsp:txXfrm>
    </dsp:sp>
    <dsp:sp modelId="{38537EF5-38A4-4CE7-92BD-00411B33E1E6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Líderes de Procedimiento</a:t>
          </a:r>
        </a:p>
      </dsp:txBody>
      <dsp:txXfrm>
        <a:off x="2794000" y="1947333"/>
        <a:ext cx="2539999" cy="1524000"/>
      </dsp:txXfrm>
    </dsp:sp>
    <dsp:sp modelId="{21AA754A-0CD9-4D6B-A459-ADA05298344B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Directores Zonales</a:t>
          </a:r>
        </a:p>
      </dsp:txBody>
      <dsp:txXfrm>
        <a:off x="5587999" y="1947333"/>
        <a:ext cx="2539999" cy="1524000"/>
      </dsp:txXfrm>
    </dsp:sp>
    <dsp:sp modelId="{99935CE9-85F7-429B-A446-E98742255CE8}">
      <dsp:nvSpPr>
        <dsp:cNvPr id="0" name=""/>
        <dsp:cNvSpPr/>
      </dsp:nvSpPr>
      <dsp:spPr>
        <a:xfrm>
          <a:off x="0" y="3725333"/>
          <a:ext cx="2539999" cy="152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Directores de Centro</a:t>
          </a:r>
        </a:p>
      </dsp:txBody>
      <dsp:txXfrm>
        <a:off x="0" y="3725333"/>
        <a:ext cx="2539999" cy="1524000"/>
      </dsp:txXfrm>
    </dsp:sp>
    <dsp:sp modelId="{CCEA02BC-FAD4-46D9-BE5E-23B92244C920}">
      <dsp:nvSpPr>
        <dsp:cNvPr id="0" name=""/>
        <dsp:cNvSpPr/>
      </dsp:nvSpPr>
      <dsp:spPr>
        <a:xfrm>
          <a:off x="2794000" y="3725333"/>
          <a:ext cx="2539999" cy="152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Colaboradores SIG de las unidades </a:t>
          </a:r>
        </a:p>
      </dsp:txBody>
      <dsp:txXfrm>
        <a:off x="2794000" y="3725333"/>
        <a:ext cx="2539999" cy="1524000"/>
      </dsp:txXfrm>
    </dsp:sp>
    <dsp:sp modelId="{AAFF914A-65ED-436A-9800-60E1BB182AFB}">
      <dsp:nvSpPr>
        <dsp:cNvPr id="0" name=""/>
        <dsp:cNvSpPr/>
      </dsp:nvSpPr>
      <dsp:spPr>
        <a:xfrm>
          <a:off x="5587999" y="3725333"/>
          <a:ext cx="2539999" cy="1524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Personal de </a:t>
          </a:r>
          <a:r>
            <a:rPr lang="es-CO" sz="2400" kern="1200"/>
            <a:t>la Universidad</a:t>
          </a:r>
          <a:endParaRPr lang="es-CO" sz="2400" kern="1200" dirty="0"/>
        </a:p>
      </dsp:txBody>
      <dsp:txXfrm>
        <a:off x="5587999" y="3725333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880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445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8" name="Shape 5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507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513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ítulo de la Exposición"/>
          <p:cNvSpPr txBox="1">
            <a:spLocks noGrp="1"/>
          </p:cNvSpPr>
          <p:nvPr>
            <p:ph type="title" hasCustomPrompt="1"/>
          </p:nvPr>
        </p:nvSpPr>
        <p:spPr>
          <a:xfrm>
            <a:off x="2799008" y="4778061"/>
            <a:ext cx="8994910" cy="914401"/>
          </a:xfrm>
          <a:prstGeom prst="rect">
            <a:avLst/>
          </a:prstGeom>
        </p:spPr>
        <p:txBody>
          <a:bodyPr/>
          <a:lstStyle>
            <a:lvl1pPr algn="ctr"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Título de la Exposición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8317" y="5808388"/>
            <a:ext cx="10515601" cy="57373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r">
              <a:buSzTx/>
              <a:buFontTx/>
              <a:buNone/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r">
              <a:buSzTx/>
              <a:buFontTx/>
              <a:buNone/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r">
              <a:buSzTx/>
              <a:buFontTx/>
              <a:buNone/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r">
              <a:buSzTx/>
              <a:buFontTx/>
              <a:buNone/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Editar nombre del expositor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799007" y="4098709"/>
            <a:ext cx="8994911" cy="52158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 b="1">
                <a:solidFill>
                  <a:srgbClr val="F0B52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Unidad/Zona/grupo o equipo funcional</a:t>
            </a:r>
          </a:p>
        </p:txBody>
      </p:sp>
      <p:sp>
        <p:nvSpPr>
          <p:cNvPr id="9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464677" y="6382124"/>
            <a:ext cx="7329242" cy="36964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1800" b="1" i="1">
                <a:solidFill>
                  <a:srgbClr val="F2B80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Lugar y fecha de la exposición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999999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999999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999999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999999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9999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99999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Gráfico 13" descr="Gráfico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18401" y="350449"/>
            <a:ext cx="15883859" cy="895364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ítulo 1"/>
          <p:cNvSpPr txBox="1">
            <a:spLocks noGrp="1"/>
          </p:cNvSpPr>
          <p:nvPr>
            <p:ph type="title"/>
          </p:nvPr>
        </p:nvSpPr>
        <p:spPr>
          <a:xfrm>
            <a:off x="1039742" y="3446746"/>
            <a:ext cx="9604446" cy="203744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813816">
              <a:defRPr sz="7119"/>
            </a:lvl1pPr>
          </a:lstStyle>
          <a:p>
            <a:r>
              <a:rPr lang="es-CO" sz="7200" dirty="0"/>
              <a:t>SISTEMA INTEGRADO DE GESTIÓN – SIG</a:t>
            </a:r>
            <a:endParaRPr dirty="0"/>
          </a:p>
        </p:txBody>
      </p:sp>
      <p:sp>
        <p:nvSpPr>
          <p:cNvPr id="108" name="Marcador de texto 2"/>
          <p:cNvSpPr txBox="1">
            <a:spLocks noGrp="1"/>
          </p:cNvSpPr>
          <p:nvPr>
            <p:ph type="body" sz="quarter" idx="1"/>
          </p:nvPr>
        </p:nvSpPr>
        <p:spPr>
          <a:xfrm>
            <a:off x="2700338" y="5373885"/>
            <a:ext cx="8899743" cy="5737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>
              <a:defRPr sz="2600"/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Ing. Oliva Ortiz – Líder Nacional Sistema de Gestión de la Calidad</a:t>
            </a:r>
          </a:p>
        </p:txBody>
      </p:sp>
      <p:sp>
        <p:nvSpPr>
          <p:cNvPr id="109" name="Marcador de texto 3"/>
          <p:cNvSpPr>
            <a:spLocks noGrp="1"/>
          </p:cNvSpPr>
          <p:nvPr>
            <p:ph type="body" idx="21"/>
          </p:nvPr>
        </p:nvSpPr>
        <p:spPr>
          <a:xfrm>
            <a:off x="1072072" y="2889674"/>
            <a:ext cx="10496994" cy="5215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dirty="0">
                <a:solidFill>
                  <a:schemeClr val="bg1"/>
                </a:solidFill>
                <a:latin typeface="Arial" charset="0"/>
                <a:cs typeface="Arial" charset="0"/>
              </a:rPr>
              <a:t>Gerencia de Calidad y Mejoramiento Organizacional- GCMO</a:t>
            </a:r>
          </a:p>
        </p:txBody>
      </p:sp>
      <p:sp>
        <p:nvSpPr>
          <p:cNvPr id="110" name="Marcador de texto 4"/>
          <p:cNvSpPr>
            <a:spLocks noGrp="1"/>
          </p:cNvSpPr>
          <p:nvPr>
            <p:ph type="body" idx="22"/>
          </p:nvPr>
        </p:nvSpPr>
        <p:spPr>
          <a:xfrm>
            <a:off x="3429000" y="5916674"/>
            <a:ext cx="8140066" cy="3696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>
              <a:spcBef>
                <a:spcPts val="300"/>
              </a:spcBef>
              <a:defRPr sz="1600">
                <a:solidFill>
                  <a:schemeClr val="accent5"/>
                </a:solidFill>
              </a:defRPr>
            </a:lvl1pPr>
          </a:lstStyle>
          <a:p>
            <a:r>
              <a:rPr lang="es-CO" dirty="0"/>
              <a:t>Estrategia de Amadrinamiento para Apropiación del SIG – Febrero 22 de 2021</a:t>
            </a:r>
            <a:endParaRPr dirty="0"/>
          </a:p>
        </p:txBody>
      </p:sp>
      <p:pic>
        <p:nvPicPr>
          <p:cNvPr id="111" name="Logo.png" descr="Logo.png"/>
          <p:cNvPicPr>
            <a:picLocks noChangeAspect="1"/>
          </p:cNvPicPr>
          <p:nvPr/>
        </p:nvPicPr>
        <p:blipFill>
          <a:blip r:embed="rId5"/>
          <a:srcRect l="785"/>
          <a:stretch>
            <a:fillRect/>
          </a:stretch>
        </p:blipFill>
        <p:spPr>
          <a:xfrm>
            <a:off x="7019648" y="-3140332"/>
            <a:ext cx="5215625" cy="3208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2855 0.457644" pathEditMode="relative">
                                      <p:cBhvr>
                                        <p:cTn id="1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1" animBg="1" advAuto="0"/>
      <p:bldP spid="106" grpId="3" animBg="1" advAuto="0"/>
      <p:bldP spid="107" grpId="4" animBg="1" advAuto="0"/>
      <p:bldP spid="108" grpId="6" build="p" animBg="1" advAuto="0"/>
      <p:bldP spid="109" grpId="5" build="p" animBg="1" advAuto="0"/>
      <p:bldP spid="110" grpId="7" build="p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F63146CC-EB27-497D-BDAF-6F55FE55987C}"/>
              </a:ext>
            </a:extLst>
          </p:cNvPr>
          <p:cNvSpPr txBox="1">
            <a:spLocks/>
          </p:cNvSpPr>
          <p:nvPr/>
        </p:nvSpPr>
        <p:spPr>
          <a:xfrm>
            <a:off x="901198" y="94596"/>
            <a:ext cx="8878185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POLÍTICA DEL SIG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6D33AAC-18CB-4C1D-87B9-5712995BF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288420"/>
              </p:ext>
            </p:extLst>
          </p:nvPr>
        </p:nvGraphicFramePr>
        <p:xfrm>
          <a:off x="166256" y="1122218"/>
          <a:ext cx="11859489" cy="5569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3960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42">
            <a:extLst>
              <a:ext uri="{FF2B5EF4-FFF2-40B4-BE49-F238E27FC236}">
                <a16:creationId xmlns:a16="http://schemas.microsoft.com/office/drawing/2014/main" id="{7C1DB30B-F329-4A45-ADAF-7E38DA04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444" y="-797622"/>
            <a:ext cx="6557912" cy="7782174"/>
          </a:xfrm>
          <a:custGeom>
            <a:avLst/>
            <a:gdLst>
              <a:gd name="connsiteX0" fmla="*/ 2828012 w 11558250"/>
              <a:gd name="connsiteY0" fmla="*/ 5412886 h 13716000"/>
              <a:gd name="connsiteX1" fmla="*/ 2679688 w 11558250"/>
              <a:gd name="connsiteY1" fmla="*/ 5514787 h 13716000"/>
              <a:gd name="connsiteX2" fmla="*/ 2341668 w 11558250"/>
              <a:gd name="connsiteY2" fmla="*/ 5840812 h 13716000"/>
              <a:gd name="connsiteX3" fmla="*/ 1917320 w 11558250"/>
              <a:gd name="connsiteY3" fmla="*/ 7658213 h 13716000"/>
              <a:gd name="connsiteX4" fmla="*/ 2479828 w 11558250"/>
              <a:gd name="connsiteY4" fmla="*/ 8670543 h 13716000"/>
              <a:gd name="connsiteX5" fmla="*/ 2765994 w 11558250"/>
              <a:gd name="connsiteY5" fmla="*/ 9065301 h 13716000"/>
              <a:gd name="connsiteX6" fmla="*/ 2828012 w 11558250"/>
              <a:gd name="connsiteY6" fmla="*/ 9193990 h 13716000"/>
              <a:gd name="connsiteX7" fmla="*/ 2828012 w 11558250"/>
              <a:gd name="connsiteY7" fmla="*/ 0 h 13716000"/>
              <a:gd name="connsiteX8" fmla="*/ 11558250 w 11558250"/>
              <a:gd name="connsiteY8" fmla="*/ 0 h 13716000"/>
              <a:gd name="connsiteX9" fmla="*/ 11558250 w 11558250"/>
              <a:gd name="connsiteY9" fmla="*/ 13716000 h 13716000"/>
              <a:gd name="connsiteX10" fmla="*/ 2828012 w 11558250"/>
              <a:gd name="connsiteY10" fmla="*/ 13716000 h 13716000"/>
              <a:gd name="connsiteX11" fmla="*/ 2828012 w 11558250"/>
              <a:gd name="connsiteY11" fmla="*/ 10219094 h 13716000"/>
              <a:gd name="connsiteX12" fmla="*/ 2785423 w 11558250"/>
              <a:gd name="connsiteY12" fmla="*/ 10215916 h 13716000"/>
              <a:gd name="connsiteX13" fmla="*/ 1939877 w 11558250"/>
              <a:gd name="connsiteY13" fmla="*/ 10538701 h 13716000"/>
              <a:gd name="connsiteX14" fmla="*/ 1648049 w 11558250"/>
              <a:gd name="connsiteY14" fmla="*/ 9393837 h 13716000"/>
              <a:gd name="connsiteX15" fmla="*/ 496248 w 11558250"/>
              <a:gd name="connsiteY15" fmla="*/ 9065323 h 13716000"/>
              <a:gd name="connsiteX16" fmla="*/ 831778 w 11558250"/>
              <a:gd name="connsiteY16" fmla="*/ 7927509 h 13716000"/>
              <a:gd name="connsiteX17" fmla="*/ 0 w 11558250"/>
              <a:gd name="connsiteY17" fmla="*/ 7080141 h 13716000"/>
              <a:gd name="connsiteX18" fmla="*/ 867023 w 11558250"/>
              <a:gd name="connsiteY18" fmla="*/ 6263791 h 13716000"/>
              <a:gd name="connsiteX19" fmla="*/ 582245 w 11558250"/>
              <a:gd name="connsiteY19" fmla="*/ 5118928 h 13716000"/>
              <a:gd name="connsiteX20" fmla="*/ 1758013 w 11558250"/>
              <a:gd name="connsiteY20" fmla="*/ 4835531 h 13716000"/>
              <a:gd name="connsiteX21" fmla="*/ 2100593 w 11558250"/>
              <a:gd name="connsiteY21" fmla="*/ 3710406 h 13716000"/>
              <a:gd name="connsiteX22" fmla="*/ 2775780 w 11558250"/>
              <a:gd name="connsiteY22" fmla="*/ 4057505 h 13716000"/>
              <a:gd name="connsiteX23" fmla="*/ 2828012 w 11558250"/>
              <a:gd name="connsiteY23" fmla="*/ 406249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58250" h="13716000">
                <a:moveTo>
                  <a:pt x="2828012" y="5412886"/>
                </a:moveTo>
                <a:lnTo>
                  <a:pt x="2679688" y="5514787"/>
                </a:lnTo>
                <a:cubicBezTo>
                  <a:pt x="2557014" y="5609495"/>
                  <a:pt x="2443878" y="5718500"/>
                  <a:pt x="2341668" y="5840812"/>
                </a:cubicBezTo>
                <a:cubicBezTo>
                  <a:pt x="1932828" y="6337107"/>
                  <a:pt x="1772111" y="7015284"/>
                  <a:pt x="1917320" y="7658213"/>
                </a:cubicBezTo>
                <a:cubicBezTo>
                  <a:pt x="2004727" y="8037484"/>
                  <a:pt x="2195049" y="8387147"/>
                  <a:pt x="2479828" y="8670543"/>
                </a:cubicBezTo>
                <a:cubicBezTo>
                  <a:pt x="2594374" y="8789329"/>
                  <a:pt x="2688566" y="8923978"/>
                  <a:pt x="2765994" y="9065301"/>
                </a:cubicBezTo>
                <a:lnTo>
                  <a:pt x="2828012" y="9193990"/>
                </a:lnTo>
                <a:close/>
                <a:moveTo>
                  <a:pt x="2828012" y="0"/>
                </a:moveTo>
                <a:lnTo>
                  <a:pt x="11558250" y="0"/>
                </a:lnTo>
                <a:lnTo>
                  <a:pt x="11558250" y="13716000"/>
                </a:lnTo>
                <a:lnTo>
                  <a:pt x="2828012" y="13716000"/>
                </a:lnTo>
                <a:lnTo>
                  <a:pt x="2828012" y="10219094"/>
                </a:lnTo>
                <a:lnTo>
                  <a:pt x="2785423" y="10215916"/>
                </a:lnTo>
                <a:cubicBezTo>
                  <a:pt x="2466699" y="10212479"/>
                  <a:pt x="2164034" y="10330384"/>
                  <a:pt x="1939877" y="10538701"/>
                </a:cubicBezTo>
                <a:cubicBezTo>
                  <a:pt x="2049840" y="10152381"/>
                  <a:pt x="1955384" y="9706842"/>
                  <a:pt x="1648049" y="9393837"/>
                </a:cubicBezTo>
                <a:cubicBezTo>
                  <a:pt x="1342124" y="9079423"/>
                  <a:pt x="896629" y="8970858"/>
                  <a:pt x="496248" y="9065323"/>
                </a:cubicBezTo>
                <a:cubicBezTo>
                  <a:pt x="795124" y="8780517"/>
                  <a:pt x="933284" y="8350489"/>
                  <a:pt x="831778" y="7927509"/>
                </a:cubicBezTo>
                <a:cubicBezTo>
                  <a:pt x="721815" y="7511580"/>
                  <a:pt x="393333" y="7197165"/>
                  <a:pt x="0" y="7080141"/>
                </a:cubicBezTo>
                <a:cubicBezTo>
                  <a:pt x="400382" y="6978626"/>
                  <a:pt x="742961" y="6681131"/>
                  <a:pt x="867023" y="6263791"/>
                </a:cubicBezTo>
                <a:cubicBezTo>
                  <a:pt x="992495" y="5847862"/>
                  <a:pt x="867023" y="5417832"/>
                  <a:pt x="582245" y="5118928"/>
                </a:cubicBezTo>
                <a:cubicBezTo>
                  <a:pt x="984036" y="5234541"/>
                  <a:pt x="1436580" y="5140076"/>
                  <a:pt x="1758013" y="4835531"/>
                </a:cubicBezTo>
                <a:cubicBezTo>
                  <a:pt x="2078036" y="4535215"/>
                  <a:pt x="2195049" y="4105186"/>
                  <a:pt x="2100593" y="3710406"/>
                </a:cubicBezTo>
                <a:cubicBezTo>
                  <a:pt x="2277699" y="3892816"/>
                  <a:pt x="2515381" y="4015744"/>
                  <a:pt x="2775780" y="4057505"/>
                </a:cubicBezTo>
                <a:lnTo>
                  <a:pt x="2828012" y="40624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4799" dirty="0">
              <a:solidFill>
                <a:schemeClr val="bg2">
                  <a:lumMod val="85000"/>
                </a:schemeClr>
              </a:solidFill>
            </a:endParaRPr>
          </a:p>
        </p:txBody>
      </p:sp>
      <p:pic>
        <p:nvPicPr>
          <p:cNvPr id="4" name="Imagen 3" descr="Imagen que contiene luz&#10;&#10;Descripción generada automáticamente">
            <a:extLst>
              <a:ext uri="{FF2B5EF4-FFF2-40B4-BE49-F238E27FC236}">
                <a16:creationId xmlns:a16="http://schemas.microsoft.com/office/drawing/2014/main" id="{901167A7-E2CD-42CD-AE72-F871428F52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11" y="1397173"/>
            <a:ext cx="3545553" cy="4552947"/>
          </a:xfrm>
          <a:prstGeom prst="rect">
            <a:avLst/>
          </a:prstGeom>
        </p:spPr>
      </p:pic>
      <p:grpSp>
        <p:nvGrpSpPr>
          <p:cNvPr id="165" name="Group 50">
            <a:extLst>
              <a:ext uri="{FF2B5EF4-FFF2-40B4-BE49-F238E27FC236}">
                <a16:creationId xmlns:a16="http://schemas.microsoft.com/office/drawing/2014/main" id="{80070FC4-91D4-4BB7-840A-9F54BB18A6BA}"/>
              </a:ext>
            </a:extLst>
          </p:cNvPr>
          <p:cNvGrpSpPr/>
          <p:nvPr/>
        </p:nvGrpSpPr>
        <p:grpSpPr>
          <a:xfrm>
            <a:off x="551715" y="1853701"/>
            <a:ext cx="10466270" cy="2226118"/>
            <a:chOff x="1986464" y="5646755"/>
            <a:chExt cx="10466270" cy="2226118"/>
          </a:xfrm>
        </p:grpSpPr>
        <p:sp>
          <p:nvSpPr>
            <p:cNvPr id="166" name="Oval 27">
              <a:extLst>
                <a:ext uri="{FF2B5EF4-FFF2-40B4-BE49-F238E27FC236}">
                  <a16:creationId xmlns:a16="http://schemas.microsoft.com/office/drawing/2014/main" id="{45011601-CB1B-42D5-858B-98DFA71BC61C}"/>
                </a:ext>
              </a:extLst>
            </p:cNvPr>
            <p:cNvSpPr/>
            <p:nvPr/>
          </p:nvSpPr>
          <p:spPr>
            <a:xfrm>
              <a:off x="1986464" y="5848798"/>
              <a:ext cx="1396994" cy="1396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96900" dist="228600" dir="3900000" sx="91000" sy="91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TextBox 32">
              <a:extLst>
                <a:ext uri="{FF2B5EF4-FFF2-40B4-BE49-F238E27FC236}">
                  <a16:creationId xmlns:a16="http://schemas.microsoft.com/office/drawing/2014/main" id="{B7527297-0952-414D-B32E-A8030CB4C20F}"/>
                </a:ext>
              </a:extLst>
            </p:cNvPr>
            <p:cNvSpPr txBox="1"/>
            <p:nvPr/>
          </p:nvSpPr>
          <p:spPr>
            <a:xfrm>
              <a:off x="3662761" y="6241657"/>
              <a:ext cx="46296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Definidos en el marco de la planeación estratégica institucional, contemplan la ruta a seguir en el cuatrienio, atendiendo los retos que impone el entorno global.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TextBox 33">
              <a:extLst>
                <a:ext uri="{FF2B5EF4-FFF2-40B4-BE49-F238E27FC236}">
                  <a16:creationId xmlns:a16="http://schemas.microsoft.com/office/drawing/2014/main" id="{C7167B3B-90A2-4269-AE10-27E7DADBBD14}"/>
                </a:ext>
              </a:extLst>
            </p:cNvPr>
            <p:cNvSpPr txBox="1"/>
            <p:nvPr/>
          </p:nvSpPr>
          <p:spPr>
            <a:xfrm>
              <a:off x="3662761" y="5646755"/>
              <a:ext cx="8789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 Estratégicos </a:t>
              </a:r>
            </a:p>
          </p:txBody>
        </p:sp>
      </p:grpSp>
      <p:grpSp>
        <p:nvGrpSpPr>
          <p:cNvPr id="170" name="Group 51">
            <a:extLst>
              <a:ext uri="{FF2B5EF4-FFF2-40B4-BE49-F238E27FC236}">
                <a16:creationId xmlns:a16="http://schemas.microsoft.com/office/drawing/2014/main" id="{889AEA1A-9DE2-48C9-912E-5DAEFE9542BD}"/>
              </a:ext>
            </a:extLst>
          </p:cNvPr>
          <p:cNvGrpSpPr/>
          <p:nvPr/>
        </p:nvGrpSpPr>
        <p:grpSpPr>
          <a:xfrm>
            <a:off x="551715" y="4081366"/>
            <a:ext cx="10453570" cy="1632361"/>
            <a:chOff x="1986464" y="8342205"/>
            <a:chExt cx="10453570" cy="1632361"/>
          </a:xfrm>
        </p:grpSpPr>
        <p:sp>
          <p:nvSpPr>
            <p:cNvPr id="171" name="Oval 29">
              <a:extLst>
                <a:ext uri="{FF2B5EF4-FFF2-40B4-BE49-F238E27FC236}">
                  <a16:creationId xmlns:a16="http://schemas.microsoft.com/office/drawing/2014/main" id="{FF84ECA3-1B58-49ED-8A1D-2AFAD502EF7F}"/>
                </a:ext>
              </a:extLst>
            </p:cNvPr>
            <p:cNvSpPr/>
            <p:nvPr/>
          </p:nvSpPr>
          <p:spPr>
            <a:xfrm>
              <a:off x="1986464" y="8577574"/>
              <a:ext cx="1396994" cy="13969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96900" dist="228600" dir="3900000" sx="91000" sy="91000" algn="t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TextBox 34">
              <a:extLst>
                <a:ext uri="{FF2B5EF4-FFF2-40B4-BE49-F238E27FC236}">
                  <a16:creationId xmlns:a16="http://schemas.microsoft.com/office/drawing/2014/main" id="{2D0FC6A5-9F1E-45F5-BC15-48E88015CEB5}"/>
                </a:ext>
              </a:extLst>
            </p:cNvPr>
            <p:cNvSpPr txBox="1"/>
            <p:nvPr/>
          </p:nvSpPr>
          <p:spPr>
            <a:xfrm>
              <a:off x="3650061" y="8937107"/>
              <a:ext cx="44443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Documentados para realizar el seguimiento específico de los sistemas que lo constituyen</a:t>
              </a:r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173" name="TextBox 35">
              <a:extLst>
                <a:ext uri="{FF2B5EF4-FFF2-40B4-BE49-F238E27FC236}">
                  <a16:creationId xmlns:a16="http://schemas.microsoft.com/office/drawing/2014/main" id="{C9FEF9BF-529E-4B25-8670-0C03192F678A}"/>
                </a:ext>
              </a:extLst>
            </p:cNvPr>
            <p:cNvSpPr txBox="1"/>
            <p:nvPr/>
          </p:nvSpPr>
          <p:spPr>
            <a:xfrm>
              <a:off x="3650061" y="8342205"/>
              <a:ext cx="8789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 Operativos</a:t>
              </a:r>
            </a:p>
          </p:txBody>
        </p:sp>
      </p:grpSp>
      <p:sp>
        <p:nvSpPr>
          <p:cNvPr id="17" name="1 Título">
            <a:extLst>
              <a:ext uri="{FF2B5EF4-FFF2-40B4-BE49-F238E27FC236}">
                <a16:creationId xmlns:a16="http://schemas.microsoft.com/office/drawing/2014/main" id="{96438ECF-45FD-4B9E-9A22-5BEB77F6BBB1}"/>
              </a:ext>
            </a:extLst>
          </p:cNvPr>
          <p:cNvSpPr txBox="1">
            <a:spLocks/>
          </p:cNvSpPr>
          <p:nvPr/>
        </p:nvSpPr>
        <p:spPr>
          <a:xfrm>
            <a:off x="967617" y="145354"/>
            <a:ext cx="64087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OBJETIVOS DEL SIG</a:t>
            </a:r>
          </a:p>
        </p:txBody>
      </p:sp>
      <p:pic>
        <p:nvPicPr>
          <p:cNvPr id="7" name="Gráfico 6" descr="Apertura">
            <a:extLst>
              <a:ext uri="{FF2B5EF4-FFF2-40B4-BE49-F238E27FC236}">
                <a16:creationId xmlns:a16="http://schemas.microsoft.com/office/drawing/2014/main" id="{A684D362-9F76-406C-8329-7EAC61E60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011" y="2297040"/>
            <a:ext cx="914400" cy="914400"/>
          </a:xfrm>
          <a:prstGeom prst="rect">
            <a:avLst/>
          </a:prstGeom>
        </p:spPr>
      </p:pic>
      <p:pic>
        <p:nvPicPr>
          <p:cNvPr id="9" name="Gráfico 8" descr="Cadena de bloques">
            <a:extLst>
              <a:ext uri="{FF2B5EF4-FFF2-40B4-BE49-F238E27FC236}">
                <a16:creationId xmlns:a16="http://schemas.microsoft.com/office/drawing/2014/main" id="{CF0BA1AC-179F-4EC6-BABB-F81D435955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379" y="45052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4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9750416D-B719-4A89-BADA-C79D2862CAA2}"/>
              </a:ext>
            </a:extLst>
          </p:cNvPr>
          <p:cNvSpPr txBox="1">
            <a:spLocks/>
          </p:cNvSpPr>
          <p:nvPr/>
        </p:nvSpPr>
        <p:spPr>
          <a:xfrm>
            <a:off x="888790" y="113823"/>
            <a:ext cx="806602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LIDERAZGO EN EL SIG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0146205-BA6C-4012-8E7D-AF48C7D22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878147"/>
              </p:ext>
            </p:extLst>
          </p:nvPr>
        </p:nvGraphicFramePr>
        <p:xfrm>
          <a:off x="2032000" y="12939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0236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ítulo 3"/>
          <p:cNvSpPr txBox="1">
            <a:spLocks noGrp="1"/>
          </p:cNvSpPr>
          <p:nvPr>
            <p:ph type="title"/>
          </p:nvPr>
        </p:nvSpPr>
        <p:spPr>
          <a:xfrm>
            <a:off x="1971053" y="3971290"/>
            <a:ext cx="8249892" cy="914401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006680"/>
                </a:solidFill>
              </a:defRPr>
            </a:lvl1pPr>
          </a:lstStyle>
          <a:p>
            <a:r>
              <a:t>¡GRACIAS POR SU ATENCIÓN!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Imagen 8" descr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9994" y="-63062"/>
            <a:ext cx="10489699" cy="700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FND2-PresentacionUNAD-SN.png" descr="FND2-PresentacionUNAD-S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Título 1"/>
          <p:cNvSpPr txBox="1">
            <a:spLocks noGrp="1"/>
          </p:cNvSpPr>
          <p:nvPr>
            <p:ph type="title"/>
          </p:nvPr>
        </p:nvSpPr>
        <p:spPr>
          <a:xfrm>
            <a:off x="5008495" y="1766427"/>
            <a:ext cx="6300634" cy="3983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sz="3600" b="1" dirty="0">
                <a:solidFill>
                  <a:schemeClr val="accent5"/>
                </a:solidFill>
                <a:latin typeface="Arial" charset="0"/>
                <a:cs typeface="Arial" charset="0"/>
              </a:rPr>
              <a:t>SISTEMA INTEGRADO DE GESTIÓN – SIG</a:t>
            </a:r>
            <a:br>
              <a:rPr lang="es-MX" b="1" dirty="0">
                <a:solidFill>
                  <a:schemeClr val="accent5"/>
                </a:solidFill>
                <a:latin typeface="Arial" charset="0"/>
                <a:cs typeface="Arial" charset="0"/>
              </a:rPr>
            </a:b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Estatuto organizacional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Artículo 7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: </a:t>
            </a:r>
            <a:r>
              <a:rPr lang="es-MX" sz="2400" u="sng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Herramienta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 que afianza la cultura institucional desde su gestión educativa global y disruptiva, al </a:t>
            </a:r>
            <a:r>
              <a:rPr lang="es-MX" sz="2400" u="sng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dinamizar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 los lineamientos de la alta política, en virtud del logro de los </a:t>
            </a:r>
            <a:r>
              <a:rPr lang="es-MX" sz="2400" u="sng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objetivos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 institucionales. Expresión garante de la </a:t>
            </a:r>
            <a:r>
              <a:rPr lang="es-MX" sz="2400" u="sng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autonomía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 universitaria. </a:t>
            </a:r>
            <a:r>
              <a:rPr lang="es-MX" sz="2400" u="sng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Compromiso</a:t>
            </a: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 de la Universidad con la gestión transparente y eficiente para la maximización de sus recursos.</a:t>
            </a:r>
            <a:br>
              <a:rPr sz="1400" b="0" dirty="0">
                <a:solidFill>
                  <a:srgbClr val="FFFFFF"/>
                </a:solidFill>
              </a:rPr>
            </a:br>
            <a:endParaRPr sz="14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1" animBg="1" advAuto="0"/>
      <p:bldP spid="474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>
            <a:extLst>
              <a:ext uri="{FF2B5EF4-FFF2-40B4-BE49-F238E27FC236}">
                <a16:creationId xmlns:a16="http://schemas.microsoft.com/office/drawing/2014/main" id="{021F86BD-EF16-472C-9C0A-AF56B606A7DF}"/>
              </a:ext>
            </a:extLst>
          </p:cNvPr>
          <p:cNvSpPr txBox="1">
            <a:spLocks/>
          </p:cNvSpPr>
          <p:nvPr/>
        </p:nvSpPr>
        <p:spPr>
          <a:xfrm>
            <a:off x="1091231" y="228272"/>
            <a:ext cx="7430238" cy="665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TRAYECTORIA SIG</a:t>
            </a:r>
          </a:p>
        </p:txBody>
      </p:sp>
      <p:cxnSp>
        <p:nvCxnSpPr>
          <p:cNvPr id="32" name="Straight Connector 10">
            <a:extLst>
              <a:ext uri="{FF2B5EF4-FFF2-40B4-BE49-F238E27FC236}">
                <a16:creationId xmlns:a16="http://schemas.microsoft.com/office/drawing/2014/main" id="{D4AE4E02-D604-43CC-A8FD-2A91405E9B00}"/>
              </a:ext>
            </a:extLst>
          </p:cNvPr>
          <p:cNvCxnSpPr/>
          <p:nvPr/>
        </p:nvCxnSpPr>
        <p:spPr>
          <a:xfrm>
            <a:off x="-7559" y="543867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1">
            <a:extLst>
              <a:ext uri="{FF2B5EF4-FFF2-40B4-BE49-F238E27FC236}">
                <a16:creationId xmlns:a16="http://schemas.microsoft.com/office/drawing/2014/main" id="{A8E55B4F-474D-48B2-808C-DC0E1F8FBE3E}"/>
              </a:ext>
            </a:extLst>
          </p:cNvPr>
          <p:cNvSpPr/>
          <p:nvPr/>
        </p:nvSpPr>
        <p:spPr>
          <a:xfrm>
            <a:off x="763958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6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12">
            <a:extLst>
              <a:ext uri="{FF2B5EF4-FFF2-40B4-BE49-F238E27FC236}">
                <a16:creationId xmlns:a16="http://schemas.microsoft.com/office/drawing/2014/main" id="{6DF9A73D-37DF-41E0-A821-B95F02E8F0B9}"/>
              </a:ext>
            </a:extLst>
          </p:cNvPr>
          <p:cNvSpPr/>
          <p:nvPr/>
        </p:nvSpPr>
        <p:spPr>
          <a:xfrm>
            <a:off x="2480040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2016EE1A-03BA-4138-A1C4-0212C424D373}"/>
              </a:ext>
            </a:extLst>
          </p:cNvPr>
          <p:cNvSpPr/>
          <p:nvPr/>
        </p:nvSpPr>
        <p:spPr>
          <a:xfrm>
            <a:off x="4238986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C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9FFDF3A9-F8F3-4C6E-A862-A2DEC60910D8}"/>
              </a:ext>
            </a:extLst>
          </p:cNvPr>
          <p:cNvSpPr/>
          <p:nvPr/>
        </p:nvSpPr>
        <p:spPr>
          <a:xfrm>
            <a:off x="5940786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65915FCB-1A4E-4F0A-9A8A-14E06543E642}"/>
              </a:ext>
            </a:extLst>
          </p:cNvPr>
          <p:cNvSpPr/>
          <p:nvPr/>
        </p:nvSpPr>
        <p:spPr>
          <a:xfrm>
            <a:off x="7671159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16">
            <a:extLst>
              <a:ext uri="{FF2B5EF4-FFF2-40B4-BE49-F238E27FC236}">
                <a16:creationId xmlns:a16="http://schemas.microsoft.com/office/drawing/2014/main" id="{CB9AF046-F5EB-4D04-84AE-6AE7B0D690FC}"/>
              </a:ext>
            </a:extLst>
          </p:cNvPr>
          <p:cNvSpPr/>
          <p:nvPr/>
        </p:nvSpPr>
        <p:spPr>
          <a:xfrm>
            <a:off x="9387250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229C6314-0D42-4B08-8398-3F1F2693D120}"/>
              </a:ext>
            </a:extLst>
          </p:cNvPr>
          <p:cNvSpPr txBox="1"/>
          <p:nvPr/>
        </p:nvSpPr>
        <p:spPr>
          <a:xfrm>
            <a:off x="613146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B23321FA-CCBD-4BC0-B3E1-8CCC41395706}"/>
              </a:ext>
            </a:extLst>
          </p:cNvPr>
          <p:cNvSpPr txBox="1"/>
          <p:nvPr/>
        </p:nvSpPr>
        <p:spPr>
          <a:xfrm>
            <a:off x="2329228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41" name="TextBox 21">
            <a:extLst>
              <a:ext uri="{FF2B5EF4-FFF2-40B4-BE49-F238E27FC236}">
                <a16:creationId xmlns:a16="http://schemas.microsoft.com/office/drawing/2014/main" id="{BED1C30B-36DC-4D93-AD0B-063DA7DEA8E9}"/>
              </a:ext>
            </a:extLst>
          </p:cNvPr>
          <p:cNvSpPr txBox="1"/>
          <p:nvPr/>
        </p:nvSpPr>
        <p:spPr>
          <a:xfrm>
            <a:off x="4088174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42" name="TextBox 22">
            <a:extLst>
              <a:ext uri="{FF2B5EF4-FFF2-40B4-BE49-F238E27FC236}">
                <a16:creationId xmlns:a16="http://schemas.microsoft.com/office/drawing/2014/main" id="{B6AA39EE-8EB3-42E2-928E-A5CC7B9F33D7}"/>
              </a:ext>
            </a:extLst>
          </p:cNvPr>
          <p:cNvSpPr txBox="1"/>
          <p:nvPr/>
        </p:nvSpPr>
        <p:spPr>
          <a:xfrm>
            <a:off x="5789974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43" name="TextBox 23">
            <a:extLst>
              <a:ext uri="{FF2B5EF4-FFF2-40B4-BE49-F238E27FC236}">
                <a16:creationId xmlns:a16="http://schemas.microsoft.com/office/drawing/2014/main" id="{9C6E8584-39E8-47FE-9E2F-CAE1DD52B85E}"/>
              </a:ext>
            </a:extLst>
          </p:cNvPr>
          <p:cNvSpPr txBox="1"/>
          <p:nvPr/>
        </p:nvSpPr>
        <p:spPr>
          <a:xfrm>
            <a:off x="7383291" y="5587896"/>
            <a:ext cx="797442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2010-2011</a:t>
            </a: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7EC51BDC-7D0F-4069-AF5A-F7DAE6C7AFFD}"/>
              </a:ext>
            </a:extLst>
          </p:cNvPr>
          <p:cNvSpPr txBox="1"/>
          <p:nvPr/>
        </p:nvSpPr>
        <p:spPr>
          <a:xfrm>
            <a:off x="9236437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2012</a:t>
            </a:r>
          </a:p>
        </p:txBody>
      </p:sp>
      <p:grpSp>
        <p:nvGrpSpPr>
          <p:cNvPr id="45" name="Group 25">
            <a:extLst>
              <a:ext uri="{FF2B5EF4-FFF2-40B4-BE49-F238E27FC236}">
                <a16:creationId xmlns:a16="http://schemas.microsoft.com/office/drawing/2014/main" id="{9A083365-1DD6-43E5-81B7-514AE497F9A6}"/>
              </a:ext>
            </a:extLst>
          </p:cNvPr>
          <p:cNvGrpSpPr>
            <a:grpSpLocks/>
          </p:cNvGrpSpPr>
          <p:nvPr/>
        </p:nvGrpSpPr>
        <p:grpSpPr bwMode="auto">
          <a:xfrm>
            <a:off x="3538896" y="1498496"/>
            <a:ext cx="1511300" cy="3870325"/>
            <a:chOff x="4375039" y="1939425"/>
            <a:chExt cx="1511519" cy="3870825"/>
          </a:xfrm>
        </p:grpSpPr>
        <p:sp>
          <p:nvSpPr>
            <p:cNvPr id="46" name="Flowchart: Alternate Process 49">
              <a:extLst>
                <a:ext uri="{FF2B5EF4-FFF2-40B4-BE49-F238E27FC236}">
                  <a16:creationId xmlns:a16="http://schemas.microsoft.com/office/drawing/2014/main" id="{D7ADADD9-2645-4DF5-BF12-092C8AD6E532}"/>
                </a:ext>
              </a:extLst>
            </p:cNvPr>
            <p:cNvSpPr/>
            <p:nvPr/>
          </p:nvSpPr>
          <p:spPr>
            <a:xfrm>
              <a:off x="4375039" y="1939425"/>
              <a:ext cx="1511519" cy="1408295"/>
            </a:xfrm>
            <a:prstGeom prst="flowChartAlternateProcess">
              <a:avLst/>
            </a:prstGeom>
            <a:solidFill>
              <a:srgbClr val="F6C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Straight Connector 37">
              <a:extLst>
                <a:ext uri="{FF2B5EF4-FFF2-40B4-BE49-F238E27FC236}">
                  <a16:creationId xmlns:a16="http://schemas.microsoft.com/office/drawing/2014/main" id="{DE2FA33B-CC59-49E3-A2DA-2A6CD774146D}"/>
                </a:ext>
              </a:extLst>
            </p:cNvPr>
            <p:cNvCxnSpPr/>
            <p:nvPr/>
          </p:nvCxnSpPr>
          <p:spPr>
            <a:xfrm flipV="1">
              <a:off x="5130799" y="3161958"/>
              <a:ext cx="0" cy="2648292"/>
            </a:xfrm>
            <a:prstGeom prst="line">
              <a:avLst/>
            </a:prstGeom>
            <a:ln>
              <a:solidFill>
                <a:srgbClr val="F6CD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39">
              <a:extLst>
                <a:ext uri="{FF2B5EF4-FFF2-40B4-BE49-F238E27FC236}">
                  <a16:creationId xmlns:a16="http://schemas.microsoft.com/office/drawing/2014/main" id="{AF63B490-5C01-4D0D-9981-5AE6844FB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039" y="2435234"/>
              <a:ext cx="1511515" cy="430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CO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Implementación del SGC</a:t>
              </a:r>
            </a:p>
          </p:txBody>
        </p:sp>
      </p:grpSp>
      <p:grpSp>
        <p:nvGrpSpPr>
          <p:cNvPr id="49" name="Group 28">
            <a:extLst>
              <a:ext uri="{FF2B5EF4-FFF2-40B4-BE49-F238E27FC236}">
                <a16:creationId xmlns:a16="http://schemas.microsoft.com/office/drawing/2014/main" id="{F0A2E91F-1F78-4B97-AF83-CA6B491E2333}"/>
              </a:ext>
            </a:extLst>
          </p:cNvPr>
          <p:cNvGrpSpPr>
            <a:grpSpLocks/>
          </p:cNvGrpSpPr>
          <p:nvPr/>
        </p:nvGrpSpPr>
        <p:grpSpPr bwMode="auto">
          <a:xfrm>
            <a:off x="5254810" y="1968396"/>
            <a:ext cx="1522581" cy="3400425"/>
            <a:chOff x="6319437" y="2410282"/>
            <a:chExt cx="1522802" cy="3399968"/>
          </a:xfrm>
          <a:solidFill>
            <a:schemeClr val="accent6"/>
          </a:solidFill>
        </p:grpSpPr>
        <p:sp>
          <p:nvSpPr>
            <p:cNvPr id="50" name="Flowchart: Alternate Process 51">
              <a:extLst>
                <a:ext uri="{FF2B5EF4-FFF2-40B4-BE49-F238E27FC236}">
                  <a16:creationId xmlns:a16="http://schemas.microsoft.com/office/drawing/2014/main" id="{67B078FC-B93B-4B40-B024-0628E33D126F}"/>
                </a:ext>
              </a:extLst>
            </p:cNvPr>
            <p:cNvSpPr/>
            <p:nvPr/>
          </p:nvSpPr>
          <p:spPr>
            <a:xfrm>
              <a:off x="6330720" y="2410282"/>
              <a:ext cx="1511519" cy="140951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42">
              <a:extLst>
                <a:ext uri="{FF2B5EF4-FFF2-40B4-BE49-F238E27FC236}">
                  <a16:creationId xmlns:a16="http://schemas.microsoft.com/office/drawing/2014/main" id="{D0004268-31A2-4729-907C-633620B2C696}"/>
                </a:ext>
              </a:extLst>
            </p:cNvPr>
            <p:cNvCxnSpPr/>
            <p:nvPr/>
          </p:nvCxnSpPr>
          <p:spPr>
            <a:xfrm flipV="1">
              <a:off x="7061076" y="3772174"/>
              <a:ext cx="0" cy="2038076"/>
            </a:xfrm>
            <a:prstGeom prst="lin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44">
              <a:extLst>
                <a:ext uri="{FF2B5EF4-FFF2-40B4-BE49-F238E27FC236}">
                  <a16:creationId xmlns:a16="http://schemas.microsoft.com/office/drawing/2014/main" id="{9667EB0D-3EA9-4F26-AC26-AACF75887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9437" y="2861155"/>
              <a:ext cx="1511518" cy="646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MX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Certificación del SGC ISO 9001</a:t>
              </a:r>
            </a:p>
            <a:p>
              <a:pPr algn="ctr"/>
              <a:r>
                <a:rPr lang="es-MX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NTC GP1000</a:t>
              </a:r>
            </a:p>
          </p:txBody>
        </p:sp>
      </p:grpSp>
      <p:grpSp>
        <p:nvGrpSpPr>
          <p:cNvPr id="53" name="Group 9">
            <a:extLst>
              <a:ext uri="{FF2B5EF4-FFF2-40B4-BE49-F238E27FC236}">
                <a16:creationId xmlns:a16="http://schemas.microsoft.com/office/drawing/2014/main" id="{6EC2AFDD-3B00-494E-BCB0-DD3F516FCA84}"/>
              </a:ext>
            </a:extLst>
          </p:cNvPr>
          <p:cNvGrpSpPr>
            <a:grpSpLocks/>
          </p:cNvGrpSpPr>
          <p:nvPr/>
        </p:nvGrpSpPr>
        <p:grpSpPr bwMode="auto">
          <a:xfrm>
            <a:off x="1802176" y="2548003"/>
            <a:ext cx="1511300" cy="2820818"/>
            <a:chOff x="2438714" y="3390881"/>
            <a:chExt cx="1511519" cy="2820840"/>
          </a:xfrm>
          <a:solidFill>
            <a:schemeClr val="accent4"/>
          </a:solidFill>
        </p:grpSpPr>
        <p:cxnSp>
          <p:nvCxnSpPr>
            <p:cNvPr id="54" name="Straight Connector 30">
              <a:extLst>
                <a:ext uri="{FF2B5EF4-FFF2-40B4-BE49-F238E27FC236}">
                  <a16:creationId xmlns:a16="http://schemas.microsoft.com/office/drawing/2014/main" id="{64545065-6243-4C1A-A9D9-2D8A4A347F95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3186536" y="4552940"/>
              <a:ext cx="14288" cy="1658781"/>
            </a:xfrm>
            <a:prstGeom prst="line">
              <a:avLst/>
            </a:prstGeom>
            <a:grpFill/>
            <a:ln>
              <a:solidFill>
                <a:srgbClr val="F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lowchart: Alternate Process 48">
              <a:extLst>
                <a:ext uri="{FF2B5EF4-FFF2-40B4-BE49-F238E27FC236}">
                  <a16:creationId xmlns:a16="http://schemas.microsoft.com/office/drawing/2014/main" id="{0104D504-0E8C-46B9-B84E-4EE532F68B33}"/>
                </a:ext>
              </a:extLst>
            </p:cNvPr>
            <p:cNvSpPr/>
            <p:nvPr/>
          </p:nvSpPr>
          <p:spPr>
            <a:xfrm>
              <a:off x="2438714" y="3390881"/>
              <a:ext cx="1511519" cy="1408124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8">
              <a:extLst>
                <a:ext uri="{FF2B5EF4-FFF2-40B4-BE49-F238E27FC236}">
                  <a16:creationId xmlns:a16="http://schemas.microsoft.com/office/drawing/2014/main" id="{BC8BB4AE-7A0C-4E77-A2FB-369ABC279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268" y="3846499"/>
              <a:ext cx="1277112" cy="4308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CO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Levantamiento</a:t>
              </a:r>
              <a:r>
                <a:rPr lang="en-US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 Documental</a:t>
              </a:r>
            </a:p>
          </p:txBody>
        </p:sp>
      </p:grpSp>
      <p:grpSp>
        <p:nvGrpSpPr>
          <p:cNvPr id="57" name="Group 5">
            <a:extLst>
              <a:ext uri="{FF2B5EF4-FFF2-40B4-BE49-F238E27FC236}">
                <a16:creationId xmlns:a16="http://schemas.microsoft.com/office/drawing/2014/main" id="{3288ABFC-5EE8-45CC-95E4-230B7BE910A7}"/>
              </a:ext>
            </a:extLst>
          </p:cNvPr>
          <p:cNvGrpSpPr>
            <a:grpSpLocks/>
          </p:cNvGrpSpPr>
          <p:nvPr/>
        </p:nvGrpSpPr>
        <p:grpSpPr bwMode="auto">
          <a:xfrm>
            <a:off x="71808" y="2949471"/>
            <a:ext cx="1511300" cy="2419350"/>
            <a:chOff x="508315" y="3390881"/>
            <a:chExt cx="1511519" cy="2419369"/>
          </a:xfrm>
        </p:grpSpPr>
        <p:sp>
          <p:nvSpPr>
            <p:cNvPr id="58" name="Flowchart: Alternate Process 59">
              <a:extLst>
                <a:ext uri="{FF2B5EF4-FFF2-40B4-BE49-F238E27FC236}">
                  <a16:creationId xmlns:a16="http://schemas.microsoft.com/office/drawing/2014/main" id="{D53D45A8-AA4A-4C38-A787-A6F1A6847B98}"/>
                </a:ext>
              </a:extLst>
            </p:cNvPr>
            <p:cNvSpPr/>
            <p:nvPr/>
          </p:nvSpPr>
          <p:spPr>
            <a:xfrm>
              <a:off x="508315" y="3390881"/>
              <a:ext cx="1511519" cy="1408124"/>
            </a:xfrm>
            <a:prstGeom prst="flowChartAlternateProcess">
              <a:avLst/>
            </a:prstGeom>
            <a:solidFill>
              <a:srgbClr val="F66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Connector 26">
              <a:extLst>
                <a:ext uri="{FF2B5EF4-FFF2-40B4-BE49-F238E27FC236}">
                  <a16:creationId xmlns:a16="http://schemas.microsoft.com/office/drawing/2014/main" id="{DBDAA7A5-5B56-44BB-83CE-FB509DACE42F}"/>
                </a:ext>
              </a:extLst>
            </p:cNvPr>
            <p:cNvCxnSpPr/>
            <p:nvPr/>
          </p:nvCxnSpPr>
          <p:spPr>
            <a:xfrm flipV="1">
              <a:off x="1270425" y="4552940"/>
              <a:ext cx="0" cy="1257310"/>
            </a:xfrm>
            <a:prstGeom prst="line">
              <a:avLst/>
            </a:prstGeom>
            <a:ln>
              <a:solidFill>
                <a:srgbClr val="F669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88F2C9F1-3499-42F7-8761-851F9285A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313" y="3842071"/>
              <a:ext cx="866722" cy="4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CO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Diseño</a:t>
              </a:r>
              <a:r>
                <a:rPr lang="en-US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 del SGC</a:t>
              </a:r>
            </a:p>
          </p:txBody>
        </p:sp>
      </p:grpSp>
      <p:grpSp>
        <p:nvGrpSpPr>
          <p:cNvPr id="61" name="Group 31">
            <a:extLst>
              <a:ext uri="{FF2B5EF4-FFF2-40B4-BE49-F238E27FC236}">
                <a16:creationId xmlns:a16="http://schemas.microsoft.com/office/drawing/2014/main" id="{B5D60462-27C9-492F-ADE0-089FDEA12FCC}"/>
              </a:ext>
            </a:extLst>
          </p:cNvPr>
          <p:cNvGrpSpPr>
            <a:grpSpLocks/>
          </p:cNvGrpSpPr>
          <p:nvPr/>
        </p:nvGrpSpPr>
        <p:grpSpPr bwMode="auto">
          <a:xfrm>
            <a:off x="6985373" y="2581171"/>
            <a:ext cx="1511300" cy="2787650"/>
            <a:chOff x="8235839" y="3022098"/>
            <a:chExt cx="1511519" cy="2788152"/>
          </a:xfrm>
          <a:solidFill>
            <a:schemeClr val="accent2"/>
          </a:solidFill>
        </p:grpSpPr>
        <p:sp>
          <p:nvSpPr>
            <p:cNvPr id="62" name="Flowchart: Alternate Process 52">
              <a:extLst>
                <a:ext uri="{FF2B5EF4-FFF2-40B4-BE49-F238E27FC236}">
                  <a16:creationId xmlns:a16="http://schemas.microsoft.com/office/drawing/2014/main" id="{D84BDC40-9C32-4343-B5DC-C8991D74559D}"/>
                </a:ext>
              </a:extLst>
            </p:cNvPr>
            <p:cNvSpPr/>
            <p:nvPr/>
          </p:nvSpPr>
          <p:spPr>
            <a:xfrm>
              <a:off x="8235839" y="3022098"/>
              <a:ext cx="1511519" cy="1408367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Straight Connector 46">
              <a:extLst>
                <a:ext uri="{FF2B5EF4-FFF2-40B4-BE49-F238E27FC236}">
                  <a16:creationId xmlns:a16="http://schemas.microsoft.com/office/drawing/2014/main" id="{917CA5E9-B1FD-4C0E-A967-3C8C7A37D59F}"/>
                </a:ext>
              </a:extLst>
            </p:cNvPr>
            <p:cNvCxnSpPr/>
            <p:nvPr/>
          </p:nvCxnSpPr>
          <p:spPr>
            <a:xfrm flipV="1">
              <a:off x="8991599" y="4228815"/>
              <a:ext cx="0" cy="1581435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2">
              <a:extLst>
                <a:ext uri="{FF2B5EF4-FFF2-40B4-BE49-F238E27FC236}">
                  <a16:creationId xmlns:a16="http://schemas.microsoft.com/office/drawing/2014/main" id="{06415CFB-113A-4CDB-B87C-8D3609EFF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8847" y="3220268"/>
              <a:ext cx="1425015" cy="10774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MX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Visitas de seguimiento Mejoramiento continuo de procesos</a:t>
              </a:r>
            </a:p>
          </p:txBody>
        </p:sp>
      </p:grpSp>
      <p:grpSp>
        <p:nvGrpSpPr>
          <p:cNvPr id="65" name="Group 34">
            <a:extLst>
              <a:ext uri="{FF2B5EF4-FFF2-40B4-BE49-F238E27FC236}">
                <a16:creationId xmlns:a16="http://schemas.microsoft.com/office/drawing/2014/main" id="{16660901-A17E-4B02-A86C-DBE84729B206}"/>
              </a:ext>
            </a:extLst>
          </p:cNvPr>
          <p:cNvGrpSpPr>
            <a:grpSpLocks/>
          </p:cNvGrpSpPr>
          <p:nvPr/>
        </p:nvGrpSpPr>
        <p:grpSpPr bwMode="auto">
          <a:xfrm>
            <a:off x="8701485" y="2810541"/>
            <a:ext cx="1512874" cy="2558274"/>
            <a:chOff x="10166238" y="3789824"/>
            <a:chExt cx="1513093" cy="2558966"/>
          </a:xfrm>
          <a:solidFill>
            <a:schemeClr val="accent1"/>
          </a:solidFill>
        </p:grpSpPr>
        <p:sp>
          <p:nvSpPr>
            <p:cNvPr id="66" name="Flowchart: Alternate Process 55">
              <a:extLst>
                <a:ext uri="{FF2B5EF4-FFF2-40B4-BE49-F238E27FC236}">
                  <a16:creationId xmlns:a16="http://schemas.microsoft.com/office/drawing/2014/main" id="{CB83CF07-7C4A-41DB-B369-0FF697660752}"/>
                </a:ext>
              </a:extLst>
            </p:cNvPr>
            <p:cNvSpPr/>
            <p:nvPr/>
          </p:nvSpPr>
          <p:spPr>
            <a:xfrm>
              <a:off x="10166238" y="3789824"/>
              <a:ext cx="1511519" cy="140849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Connector 47">
              <a:extLst>
                <a:ext uri="{FF2B5EF4-FFF2-40B4-BE49-F238E27FC236}">
                  <a16:creationId xmlns:a16="http://schemas.microsoft.com/office/drawing/2014/main" id="{A880A62E-9045-4C61-B1E8-614957F3461B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10921962" y="4914658"/>
              <a:ext cx="35" cy="14341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A01E331B-0657-4F0B-AF42-9ADC6925E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7813" y="4302728"/>
              <a:ext cx="1511518" cy="4310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Recertificación del SGC</a:t>
              </a:r>
            </a:p>
          </p:txBody>
        </p:sp>
      </p:grpSp>
      <p:sp>
        <p:nvSpPr>
          <p:cNvPr id="69" name="Oval 11">
            <a:extLst>
              <a:ext uri="{FF2B5EF4-FFF2-40B4-BE49-F238E27FC236}">
                <a16:creationId xmlns:a16="http://schemas.microsoft.com/office/drawing/2014/main" id="{D6597CC7-D019-4B5D-95CB-327F22D58405}"/>
              </a:ext>
            </a:extLst>
          </p:cNvPr>
          <p:cNvSpPr/>
          <p:nvPr/>
        </p:nvSpPr>
        <p:spPr>
          <a:xfrm>
            <a:off x="11108142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6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437B4CD3-6E29-4225-AE53-F5A3FF904FAE}"/>
              </a:ext>
            </a:extLst>
          </p:cNvPr>
          <p:cNvSpPr txBox="1"/>
          <p:nvPr/>
        </p:nvSpPr>
        <p:spPr>
          <a:xfrm>
            <a:off x="10957330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2013</a:t>
            </a:r>
          </a:p>
        </p:txBody>
      </p:sp>
      <p:grpSp>
        <p:nvGrpSpPr>
          <p:cNvPr id="71" name="Group 5">
            <a:extLst>
              <a:ext uri="{FF2B5EF4-FFF2-40B4-BE49-F238E27FC236}">
                <a16:creationId xmlns:a16="http://schemas.microsoft.com/office/drawing/2014/main" id="{0C95833F-C933-4EBA-89E5-2F015BD8C200}"/>
              </a:ext>
            </a:extLst>
          </p:cNvPr>
          <p:cNvGrpSpPr>
            <a:grpSpLocks/>
          </p:cNvGrpSpPr>
          <p:nvPr/>
        </p:nvGrpSpPr>
        <p:grpSpPr bwMode="auto">
          <a:xfrm>
            <a:off x="10415992" y="2949471"/>
            <a:ext cx="1511300" cy="2419350"/>
            <a:chOff x="508315" y="3390881"/>
            <a:chExt cx="1511519" cy="2419369"/>
          </a:xfrm>
        </p:grpSpPr>
        <p:sp>
          <p:nvSpPr>
            <p:cNvPr id="72" name="Flowchart: Alternate Process 59">
              <a:extLst>
                <a:ext uri="{FF2B5EF4-FFF2-40B4-BE49-F238E27FC236}">
                  <a16:creationId xmlns:a16="http://schemas.microsoft.com/office/drawing/2014/main" id="{88A1799A-89DF-4EC7-9EA7-88E722518125}"/>
                </a:ext>
              </a:extLst>
            </p:cNvPr>
            <p:cNvSpPr/>
            <p:nvPr/>
          </p:nvSpPr>
          <p:spPr>
            <a:xfrm>
              <a:off x="508315" y="3390881"/>
              <a:ext cx="1511519" cy="1408124"/>
            </a:xfrm>
            <a:prstGeom prst="flowChartAlternateProcess">
              <a:avLst/>
            </a:prstGeom>
            <a:solidFill>
              <a:srgbClr val="F66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3" name="Straight Connector 26">
              <a:extLst>
                <a:ext uri="{FF2B5EF4-FFF2-40B4-BE49-F238E27FC236}">
                  <a16:creationId xmlns:a16="http://schemas.microsoft.com/office/drawing/2014/main" id="{BC79E21D-1788-4154-B8C2-F5F068066732}"/>
                </a:ext>
              </a:extLst>
            </p:cNvPr>
            <p:cNvCxnSpPr/>
            <p:nvPr/>
          </p:nvCxnSpPr>
          <p:spPr>
            <a:xfrm flipV="1">
              <a:off x="1270425" y="4552940"/>
              <a:ext cx="0" cy="1257310"/>
            </a:xfrm>
            <a:prstGeom prst="line">
              <a:avLst/>
            </a:prstGeom>
            <a:ln>
              <a:solidFill>
                <a:srgbClr val="F669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60">
              <a:extLst>
                <a:ext uri="{FF2B5EF4-FFF2-40B4-BE49-F238E27FC236}">
                  <a16:creationId xmlns:a16="http://schemas.microsoft.com/office/drawing/2014/main" id="{69216457-F3D7-4D8B-AE89-6F53A105D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024" y="3875632"/>
              <a:ext cx="1492956" cy="43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MX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Reingeniería del Sistema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9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>
            <a:extLst>
              <a:ext uri="{FF2B5EF4-FFF2-40B4-BE49-F238E27FC236}">
                <a16:creationId xmlns:a16="http://schemas.microsoft.com/office/drawing/2014/main" id="{021F86BD-EF16-472C-9C0A-AF56B606A7DF}"/>
              </a:ext>
            </a:extLst>
          </p:cNvPr>
          <p:cNvSpPr txBox="1">
            <a:spLocks/>
          </p:cNvSpPr>
          <p:nvPr/>
        </p:nvSpPr>
        <p:spPr>
          <a:xfrm>
            <a:off x="1091231" y="228272"/>
            <a:ext cx="7430238" cy="665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TRAYECTORIA SIG</a:t>
            </a:r>
          </a:p>
        </p:txBody>
      </p:sp>
      <p:cxnSp>
        <p:nvCxnSpPr>
          <p:cNvPr id="69" name="Straight Connector 10">
            <a:extLst>
              <a:ext uri="{FF2B5EF4-FFF2-40B4-BE49-F238E27FC236}">
                <a16:creationId xmlns:a16="http://schemas.microsoft.com/office/drawing/2014/main" id="{098F4A51-DEDA-4C76-BC9C-B5505DCF8F2F}"/>
              </a:ext>
            </a:extLst>
          </p:cNvPr>
          <p:cNvCxnSpPr/>
          <p:nvPr/>
        </p:nvCxnSpPr>
        <p:spPr>
          <a:xfrm>
            <a:off x="21020" y="543867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12">
            <a:extLst>
              <a:ext uri="{FF2B5EF4-FFF2-40B4-BE49-F238E27FC236}">
                <a16:creationId xmlns:a16="http://schemas.microsoft.com/office/drawing/2014/main" id="{35C9046E-107D-4E9D-BEE2-B5B8C4488CF7}"/>
              </a:ext>
            </a:extLst>
          </p:cNvPr>
          <p:cNvSpPr/>
          <p:nvPr/>
        </p:nvSpPr>
        <p:spPr>
          <a:xfrm>
            <a:off x="834385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13">
            <a:extLst>
              <a:ext uri="{FF2B5EF4-FFF2-40B4-BE49-F238E27FC236}">
                <a16:creationId xmlns:a16="http://schemas.microsoft.com/office/drawing/2014/main" id="{38A3E8DD-A96C-4BB9-BA2F-F47DFD2DC8C1}"/>
              </a:ext>
            </a:extLst>
          </p:cNvPr>
          <p:cNvSpPr/>
          <p:nvPr/>
        </p:nvSpPr>
        <p:spPr>
          <a:xfrm>
            <a:off x="2626237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C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14">
            <a:extLst>
              <a:ext uri="{FF2B5EF4-FFF2-40B4-BE49-F238E27FC236}">
                <a16:creationId xmlns:a16="http://schemas.microsoft.com/office/drawing/2014/main" id="{F94108A4-03BC-42D6-A2D0-65DB278A24D4}"/>
              </a:ext>
            </a:extLst>
          </p:cNvPr>
          <p:cNvSpPr/>
          <p:nvPr/>
        </p:nvSpPr>
        <p:spPr>
          <a:xfrm>
            <a:off x="4279551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15">
            <a:extLst>
              <a:ext uri="{FF2B5EF4-FFF2-40B4-BE49-F238E27FC236}">
                <a16:creationId xmlns:a16="http://schemas.microsoft.com/office/drawing/2014/main" id="{05B428DE-8155-4B68-B0AE-E0F492C036C9}"/>
              </a:ext>
            </a:extLst>
          </p:cNvPr>
          <p:cNvSpPr/>
          <p:nvPr/>
        </p:nvSpPr>
        <p:spPr>
          <a:xfrm>
            <a:off x="6015984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16">
            <a:extLst>
              <a:ext uri="{FF2B5EF4-FFF2-40B4-BE49-F238E27FC236}">
                <a16:creationId xmlns:a16="http://schemas.microsoft.com/office/drawing/2014/main" id="{44FB2A6F-019A-42B6-B671-DB8665024B97}"/>
              </a:ext>
            </a:extLst>
          </p:cNvPr>
          <p:cNvSpPr/>
          <p:nvPr/>
        </p:nvSpPr>
        <p:spPr>
          <a:xfrm>
            <a:off x="9511963" y="5368821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20">
            <a:extLst>
              <a:ext uri="{FF2B5EF4-FFF2-40B4-BE49-F238E27FC236}">
                <a16:creationId xmlns:a16="http://schemas.microsoft.com/office/drawing/2014/main" id="{5115310C-0197-44ED-88E7-6B8367B89927}"/>
              </a:ext>
            </a:extLst>
          </p:cNvPr>
          <p:cNvSpPr txBox="1"/>
          <p:nvPr/>
        </p:nvSpPr>
        <p:spPr>
          <a:xfrm>
            <a:off x="683573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78" name="TextBox 21">
            <a:extLst>
              <a:ext uri="{FF2B5EF4-FFF2-40B4-BE49-F238E27FC236}">
                <a16:creationId xmlns:a16="http://schemas.microsoft.com/office/drawing/2014/main" id="{3FDBB940-4BE1-4658-92C5-9D8883160541}"/>
              </a:ext>
            </a:extLst>
          </p:cNvPr>
          <p:cNvSpPr txBox="1"/>
          <p:nvPr/>
        </p:nvSpPr>
        <p:spPr>
          <a:xfrm>
            <a:off x="2475425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9" name="TextBox 22">
            <a:extLst>
              <a:ext uri="{FF2B5EF4-FFF2-40B4-BE49-F238E27FC236}">
                <a16:creationId xmlns:a16="http://schemas.microsoft.com/office/drawing/2014/main" id="{CE316563-3B96-426B-8918-A1C220D6E929}"/>
              </a:ext>
            </a:extLst>
          </p:cNvPr>
          <p:cNvSpPr txBox="1"/>
          <p:nvPr/>
        </p:nvSpPr>
        <p:spPr>
          <a:xfrm>
            <a:off x="4128739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0" name="TextBox 23">
            <a:extLst>
              <a:ext uri="{FF2B5EF4-FFF2-40B4-BE49-F238E27FC236}">
                <a16:creationId xmlns:a16="http://schemas.microsoft.com/office/drawing/2014/main" id="{085DA2B0-C696-40F8-A621-00F4A41ECA9F}"/>
              </a:ext>
            </a:extLst>
          </p:cNvPr>
          <p:cNvSpPr txBox="1"/>
          <p:nvPr/>
        </p:nvSpPr>
        <p:spPr>
          <a:xfrm>
            <a:off x="5686551" y="5587896"/>
            <a:ext cx="797442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81" name="TextBox 24">
            <a:extLst>
              <a:ext uri="{FF2B5EF4-FFF2-40B4-BE49-F238E27FC236}">
                <a16:creationId xmlns:a16="http://schemas.microsoft.com/office/drawing/2014/main" id="{AEE58E4A-DE8F-499D-8A77-F65454D0A805}"/>
              </a:ext>
            </a:extLst>
          </p:cNvPr>
          <p:cNvSpPr txBox="1"/>
          <p:nvPr/>
        </p:nvSpPr>
        <p:spPr>
          <a:xfrm>
            <a:off x="9361151" y="5587896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2020</a:t>
            </a:r>
          </a:p>
        </p:txBody>
      </p:sp>
      <p:grpSp>
        <p:nvGrpSpPr>
          <p:cNvPr id="82" name="Group 25">
            <a:extLst>
              <a:ext uri="{FF2B5EF4-FFF2-40B4-BE49-F238E27FC236}">
                <a16:creationId xmlns:a16="http://schemas.microsoft.com/office/drawing/2014/main" id="{5AC26B11-7013-415D-98DA-2CA52E3F904F}"/>
              </a:ext>
            </a:extLst>
          </p:cNvPr>
          <p:cNvGrpSpPr>
            <a:grpSpLocks/>
          </p:cNvGrpSpPr>
          <p:nvPr/>
        </p:nvGrpSpPr>
        <p:grpSpPr bwMode="auto">
          <a:xfrm>
            <a:off x="1873206" y="2690904"/>
            <a:ext cx="1511300" cy="2706202"/>
            <a:chOff x="4323003" y="3103702"/>
            <a:chExt cx="1511519" cy="2706549"/>
          </a:xfrm>
        </p:grpSpPr>
        <p:sp>
          <p:nvSpPr>
            <p:cNvPr id="83" name="Flowchart: Alternate Process 49">
              <a:extLst>
                <a:ext uri="{FF2B5EF4-FFF2-40B4-BE49-F238E27FC236}">
                  <a16:creationId xmlns:a16="http://schemas.microsoft.com/office/drawing/2014/main" id="{98A5E66F-F357-421C-B799-144DE711DE33}"/>
                </a:ext>
              </a:extLst>
            </p:cNvPr>
            <p:cNvSpPr/>
            <p:nvPr/>
          </p:nvSpPr>
          <p:spPr>
            <a:xfrm>
              <a:off x="4323003" y="3103702"/>
              <a:ext cx="1511519" cy="1408295"/>
            </a:xfrm>
            <a:prstGeom prst="flowChartAlternateProcess">
              <a:avLst/>
            </a:prstGeom>
            <a:solidFill>
              <a:srgbClr val="F6C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Straight Connector 37">
              <a:extLst>
                <a:ext uri="{FF2B5EF4-FFF2-40B4-BE49-F238E27FC236}">
                  <a16:creationId xmlns:a16="http://schemas.microsoft.com/office/drawing/2014/main" id="{2C99306E-8B7D-4BC3-8F87-EE295826E6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0799" y="4239917"/>
              <a:ext cx="0" cy="1570334"/>
            </a:xfrm>
            <a:prstGeom prst="line">
              <a:avLst/>
            </a:prstGeom>
            <a:ln>
              <a:solidFill>
                <a:srgbClr val="F6CD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39">
              <a:extLst>
                <a:ext uri="{FF2B5EF4-FFF2-40B4-BE49-F238E27FC236}">
                  <a16:creationId xmlns:a16="http://schemas.microsoft.com/office/drawing/2014/main" id="{7BD09C11-827F-4111-957A-6EC5C7A98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004" y="3592377"/>
              <a:ext cx="1511515" cy="430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MX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Recertificación </a:t>
              </a:r>
              <a:r>
                <a:rPr lang="es-MX" altLang="es-CO" sz="1400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ISO 9001</a:t>
              </a:r>
            </a:p>
          </p:txBody>
        </p:sp>
      </p:grpSp>
      <p:grpSp>
        <p:nvGrpSpPr>
          <p:cNvPr id="86" name="Group 28">
            <a:extLst>
              <a:ext uri="{FF2B5EF4-FFF2-40B4-BE49-F238E27FC236}">
                <a16:creationId xmlns:a16="http://schemas.microsoft.com/office/drawing/2014/main" id="{FC481CC1-D440-4CB9-BC1D-6C2F43B52DD8}"/>
              </a:ext>
            </a:extLst>
          </p:cNvPr>
          <p:cNvGrpSpPr>
            <a:grpSpLocks/>
          </p:cNvGrpSpPr>
          <p:nvPr/>
        </p:nvGrpSpPr>
        <p:grpSpPr bwMode="auto">
          <a:xfrm>
            <a:off x="3603442" y="1954542"/>
            <a:ext cx="1511301" cy="3400425"/>
            <a:chOff x="6330720" y="2410282"/>
            <a:chExt cx="1511520" cy="3399968"/>
          </a:xfrm>
          <a:solidFill>
            <a:schemeClr val="accent6"/>
          </a:solidFill>
        </p:grpSpPr>
        <p:sp>
          <p:nvSpPr>
            <p:cNvPr id="87" name="Flowchart: Alternate Process 51">
              <a:extLst>
                <a:ext uri="{FF2B5EF4-FFF2-40B4-BE49-F238E27FC236}">
                  <a16:creationId xmlns:a16="http://schemas.microsoft.com/office/drawing/2014/main" id="{2D6BA647-1C6D-4E47-B5A2-57C2F3940508}"/>
                </a:ext>
              </a:extLst>
            </p:cNvPr>
            <p:cNvSpPr/>
            <p:nvPr/>
          </p:nvSpPr>
          <p:spPr>
            <a:xfrm>
              <a:off x="6330720" y="2410282"/>
              <a:ext cx="1511519" cy="140951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8" name="Straight Connector 42">
              <a:extLst>
                <a:ext uri="{FF2B5EF4-FFF2-40B4-BE49-F238E27FC236}">
                  <a16:creationId xmlns:a16="http://schemas.microsoft.com/office/drawing/2014/main" id="{FB90425A-4B38-4FE0-A735-9B4CF9FC2463}"/>
                </a:ext>
              </a:extLst>
            </p:cNvPr>
            <p:cNvCxnSpPr/>
            <p:nvPr/>
          </p:nvCxnSpPr>
          <p:spPr>
            <a:xfrm flipV="1">
              <a:off x="7061076" y="3772174"/>
              <a:ext cx="0" cy="2038076"/>
            </a:xfrm>
            <a:prstGeom prst="lin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44">
              <a:extLst>
                <a:ext uri="{FF2B5EF4-FFF2-40B4-BE49-F238E27FC236}">
                  <a16:creationId xmlns:a16="http://schemas.microsoft.com/office/drawing/2014/main" id="{A1FB23F4-E345-467F-82A3-FC2165EC7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1835" y="2614202"/>
              <a:ext cx="1500405" cy="100014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MX" altLang="es-CO" sz="13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Recertificación </a:t>
              </a:r>
              <a:r>
                <a:rPr lang="es-MX" altLang="es-CO" sz="1300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ISO 14001:2015 y OHSAS 18001</a:t>
              </a:r>
              <a:endParaRPr lang="es-MX" altLang="es-CO" sz="1300" b="1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es-MX" altLang="es-CO" sz="13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Certificación </a:t>
              </a:r>
              <a:r>
                <a:rPr lang="es-MX" altLang="es-CO" sz="1300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NTC 5580</a:t>
              </a:r>
            </a:p>
          </p:txBody>
        </p:sp>
      </p:grpSp>
      <p:grpSp>
        <p:nvGrpSpPr>
          <p:cNvPr id="90" name="Group 9">
            <a:extLst>
              <a:ext uri="{FF2B5EF4-FFF2-40B4-BE49-F238E27FC236}">
                <a16:creationId xmlns:a16="http://schemas.microsoft.com/office/drawing/2014/main" id="{641B832D-3B8E-405B-8256-2681E80A25FA}"/>
              </a:ext>
            </a:extLst>
          </p:cNvPr>
          <p:cNvGrpSpPr>
            <a:grpSpLocks/>
          </p:cNvGrpSpPr>
          <p:nvPr/>
        </p:nvGrpSpPr>
        <p:grpSpPr bwMode="auto">
          <a:xfrm>
            <a:off x="139277" y="2940867"/>
            <a:ext cx="1512874" cy="2419350"/>
            <a:chOff x="2437140" y="3390881"/>
            <a:chExt cx="1513093" cy="2419369"/>
          </a:xfrm>
          <a:solidFill>
            <a:schemeClr val="accent4"/>
          </a:solidFill>
        </p:grpSpPr>
        <p:cxnSp>
          <p:nvCxnSpPr>
            <p:cNvPr id="91" name="Straight Connector 30">
              <a:extLst>
                <a:ext uri="{FF2B5EF4-FFF2-40B4-BE49-F238E27FC236}">
                  <a16:creationId xmlns:a16="http://schemas.microsoft.com/office/drawing/2014/main" id="{4AE7486A-85F3-4D2D-8FA3-04EED441B2CC}"/>
                </a:ext>
              </a:extLst>
            </p:cNvPr>
            <p:cNvCxnSpPr/>
            <p:nvPr/>
          </p:nvCxnSpPr>
          <p:spPr>
            <a:xfrm flipV="1">
              <a:off x="3200824" y="4552940"/>
              <a:ext cx="0" cy="1257310"/>
            </a:xfrm>
            <a:prstGeom prst="line">
              <a:avLst/>
            </a:prstGeom>
            <a:grpFill/>
            <a:ln>
              <a:solidFill>
                <a:srgbClr val="F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lowchart: Alternate Process 48">
              <a:extLst>
                <a:ext uri="{FF2B5EF4-FFF2-40B4-BE49-F238E27FC236}">
                  <a16:creationId xmlns:a16="http://schemas.microsoft.com/office/drawing/2014/main" id="{1B0615E8-4BA9-4D67-8434-E95DC15B5FFE}"/>
                </a:ext>
              </a:extLst>
            </p:cNvPr>
            <p:cNvSpPr/>
            <p:nvPr/>
          </p:nvSpPr>
          <p:spPr>
            <a:xfrm>
              <a:off x="2438714" y="3390881"/>
              <a:ext cx="1511519" cy="1408124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58">
              <a:extLst>
                <a:ext uri="{FF2B5EF4-FFF2-40B4-BE49-F238E27FC236}">
                  <a16:creationId xmlns:a16="http://schemas.microsoft.com/office/drawing/2014/main" id="{EC6297A5-C20C-4575-A014-90F71E8FD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140" y="3390881"/>
              <a:ext cx="1492955" cy="140039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MX" altLang="es-CO" sz="13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Construcción del SIG (</a:t>
              </a:r>
              <a:r>
                <a:rPr lang="es-MX" altLang="es-CO" sz="1300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SGC-SGA-SGSST-SGSI-SGSIT</a:t>
              </a:r>
              <a:r>
                <a:rPr lang="es-MX" altLang="es-CO" sz="13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) Certificaciones: </a:t>
              </a:r>
              <a:r>
                <a:rPr lang="es-MX" altLang="es-CO" sz="1300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ISO 14001 OHSAS 18001</a:t>
              </a: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D01025B6-28A5-4526-8BB6-BBC1A028D24E}"/>
              </a:ext>
            </a:extLst>
          </p:cNvPr>
          <p:cNvGrpSpPr>
            <a:grpSpLocks/>
          </p:cNvGrpSpPr>
          <p:nvPr/>
        </p:nvGrpSpPr>
        <p:grpSpPr bwMode="auto">
          <a:xfrm>
            <a:off x="5330523" y="2577270"/>
            <a:ext cx="1511300" cy="2787650"/>
            <a:chOff x="8235839" y="3022098"/>
            <a:chExt cx="1511519" cy="2788152"/>
          </a:xfrm>
          <a:solidFill>
            <a:schemeClr val="accent2"/>
          </a:solidFill>
        </p:grpSpPr>
        <p:sp>
          <p:nvSpPr>
            <p:cNvPr id="99" name="Flowchart: Alternate Process 52">
              <a:extLst>
                <a:ext uri="{FF2B5EF4-FFF2-40B4-BE49-F238E27FC236}">
                  <a16:creationId xmlns:a16="http://schemas.microsoft.com/office/drawing/2014/main" id="{B062328B-155F-4199-9C14-95D5829E8345}"/>
                </a:ext>
              </a:extLst>
            </p:cNvPr>
            <p:cNvSpPr/>
            <p:nvPr/>
          </p:nvSpPr>
          <p:spPr>
            <a:xfrm>
              <a:off x="8235839" y="3022098"/>
              <a:ext cx="1511519" cy="1408367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0" name="Straight Connector 46">
              <a:extLst>
                <a:ext uri="{FF2B5EF4-FFF2-40B4-BE49-F238E27FC236}">
                  <a16:creationId xmlns:a16="http://schemas.microsoft.com/office/drawing/2014/main" id="{155EE492-AC14-4EF2-91D9-5E0C91309383}"/>
                </a:ext>
              </a:extLst>
            </p:cNvPr>
            <p:cNvCxnSpPr/>
            <p:nvPr/>
          </p:nvCxnSpPr>
          <p:spPr>
            <a:xfrm flipV="1">
              <a:off x="8991599" y="4228815"/>
              <a:ext cx="0" cy="1581435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62">
              <a:extLst>
                <a:ext uri="{FF2B5EF4-FFF2-40B4-BE49-F238E27FC236}">
                  <a16:creationId xmlns:a16="http://schemas.microsoft.com/office/drawing/2014/main" id="{3A26A88C-CF09-4892-B573-5BBDFBEE3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9090" y="3511344"/>
              <a:ext cx="1425015" cy="4309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MX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Recertificación </a:t>
              </a:r>
              <a:r>
                <a:rPr lang="es-MX" altLang="es-CO" sz="1400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ISO 9001:2015</a:t>
              </a:r>
            </a:p>
          </p:txBody>
        </p:sp>
      </p:grpSp>
      <p:grpSp>
        <p:nvGrpSpPr>
          <p:cNvPr id="102" name="Group 34">
            <a:extLst>
              <a:ext uri="{FF2B5EF4-FFF2-40B4-BE49-F238E27FC236}">
                <a16:creationId xmlns:a16="http://schemas.microsoft.com/office/drawing/2014/main" id="{AAE5A883-5C68-47EE-8DB0-2A52C4A88BE3}"/>
              </a:ext>
            </a:extLst>
          </p:cNvPr>
          <p:cNvGrpSpPr>
            <a:grpSpLocks/>
          </p:cNvGrpSpPr>
          <p:nvPr/>
        </p:nvGrpSpPr>
        <p:grpSpPr bwMode="auto">
          <a:xfrm>
            <a:off x="8807387" y="3404074"/>
            <a:ext cx="1515000" cy="1936750"/>
            <a:chOff x="10162538" y="3872977"/>
            <a:chExt cx="1515219" cy="1937273"/>
          </a:xfrm>
          <a:solidFill>
            <a:schemeClr val="accent1"/>
          </a:solidFill>
        </p:grpSpPr>
        <p:sp>
          <p:nvSpPr>
            <p:cNvPr id="103" name="Flowchart: Alternate Process 55">
              <a:extLst>
                <a:ext uri="{FF2B5EF4-FFF2-40B4-BE49-F238E27FC236}">
                  <a16:creationId xmlns:a16="http://schemas.microsoft.com/office/drawing/2014/main" id="{BFEC1870-9812-4A59-9AA6-4A595B8F1A69}"/>
                </a:ext>
              </a:extLst>
            </p:cNvPr>
            <p:cNvSpPr/>
            <p:nvPr/>
          </p:nvSpPr>
          <p:spPr>
            <a:xfrm>
              <a:off x="10166238" y="3872977"/>
              <a:ext cx="1511519" cy="140849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4" name="Straight Connector 47">
              <a:extLst>
                <a:ext uri="{FF2B5EF4-FFF2-40B4-BE49-F238E27FC236}">
                  <a16:creationId xmlns:a16="http://schemas.microsoft.com/office/drawing/2014/main" id="{00075426-184E-4A9B-905B-8A67D9B435F8}"/>
                </a:ext>
              </a:extLst>
            </p:cNvPr>
            <p:cNvCxnSpPr/>
            <p:nvPr/>
          </p:nvCxnSpPr>
          <p:spPr>
            <a:xfrm flipV="1">
              <a:off x="10921997" y="4914658"/>
              <a:ext cx="0" cy="89559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64">
              <a:extLst>
                <a:ext uri="{FF2B5EF4-FFF2-40B4-BE49-F238E27FC236}">
                  <a16:creationId xmlns:a16="http://schemas.microsoft.com/office/drawing/2014/main" id="{023F7AE3-4205-4648-8FAA-D1C75E307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2538" y="4239693"/>
              <a:ext cx="1511518" cy="6465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Recertificación </a:t>
              </a:r>
              <a:r>
                <a:rPr lang="en-US" altLang="es-CO" sz="1400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ISO 14001, ISO 45001 y NTC 5580</a:t>
              </a:r>
            </a:p>
          </p:txBody>
        </p:sp>
      </p:grpSp>
      <p:sp>
        <p:nvSpPr>
          <p:cNvPr id="112" name="Oval 15">
            <a:extLst>
              <a:ext uri="{FF2B5EF4-FFF2-40B4-BE49-F238E27FC236}">
                <a16:creationId xmlns:a16="http://schemas.microsoft.com/office/drawing/2014/main" id="{998EE74D-7859-4624-BD31-8C277E14DB4E}"/>
              </a:ext>
            </a:extLst>
          </p:cNvPr>
          <p:cNvSpPr/>
          <p:nvPr/>
        </p:nvSpPr>
        <p:spPr>
          <a:xfrm>
            <a:off x="11198027" y="5392630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23">
            <a:extLst>
              <a:ext uri="{FF2B5EF4-FFF2-40B4-BE49-F238E27FC236}">
                <a16:creationId xmlns:a16="http://schemas.microsoft.com/office/drawing/2014/main" id="{72A7121B-2284-4E54-8315-E1703974F731}"/>
              </a:ext>
            </a:extLst>
          </p:cNvPr>
          <p:cNvSpPr txBox="1"/>
          <p:nvPr/>
        </p:nvSpPr>
        <p:spPr>
          <a:xfrm>
            <a:off x="10868594" y="5554553"/>
            <a:ext cx="797442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2021</a:t>
            </a:r>
          </a:p>
        </p:txBody>
      </p:sp>
      <p:grpSp>
        <p:nvGrpSpPr>
          <p:cNvPr id="114" name="Group 31">
            <a:extLst>
              <a:ext uri="{FF2B5EF4-FFF2-40B4-BE49-F238E27FC236}">
                <a16:creationId xmlns:a16="http://schemas.microsoft.com/office/drawing/2014/main" id="{1E9EDF6C-EAAF-4D5B-A679-D2A301014F29}"/>
              </a:ext>
            </a:extLst>
          </p:cNvPr>
          <p:cNvGrpSpPr>
            <a:grpSpLocks/>
          </p:cNvGrpSpPr>
          <p:nvPr/>
        </p:nvGrpSpPr>
        <p:grpSpPr bwMode="auto">
          <a:xfrm>
            <a:off x="10507514" y="2577270"/>
            <a:ext cx="1511300" cy="2787650"/>
            <a:chOff x="8235839" y="3022098"/>
            <a:chExt cx="1511519" cy="2788152"/>
          </a:xfrm>
          <a:solidFill>
            <a:schemeClr val="accent5"/>
          </a:solidFill>
        </p:grpSpPr>
        <p:sp>
          <p:nvSpPr>
            <p:cNvPr id="115" name="Flowchart: Alternate Process 52">
              <a:extLst>
                <a:ext uri="{FF2B5EF4-FFF2-40B4-BE49-F238E27FC236}">
                  <a16:creationId xmlns:a16="http://schemas.microsoft.com/office/drawing/2014/main" id="{24E2A690-1D0D-442F-B2E5-FD4ED73B2FF7}"/>
                </a:ext>
              </a:extLst>
            </p:cNvPr>
            <p:cNvSpPr/>
            <p:nvPr/>
          </p:nvSpPr>
          <p:spPr>
            <a:xfrm>
              <a:off x="8235839" y="3022098"/>
              <a:ext cx="1511519" cy="1408367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6" name="Straight Connector 46">
              <a:extLst>
                <a:ext uri="{FF2B5EF4-FFF2-40B4-BE49-F238E27FC236}">
                  <a16:creationId xmlns:a16="http://schemas.microsoft.com/office/drawing/2014/main" id="{F16173D2-4D79-4986-BC22-75601E5CDAED}"/>
                </a:ext>
              </a:extLst>
            </p:cNvPr>
            <p:cNvCxnSpPr/>
            <p:nvPr/>
          </p:nvCxnSpPr>
          <p:spPr>
            <a:xfrm flipV="1">
              <a:off x="8991599" y="4228815"/>
              <a:ext cx="0" cy="1581435"/>
            </a:xfrm>
            <a:prstGeom prst="lin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62">
              <a:extLst>
                <a:ext uri="{FF2B5EF4-FFF2-40B4-BE49-F238E27FC236}">
                  <a16:creationId xmlns:a16="http://schemas.microsoft.com/office/drawing/2014/main" id="{1860FBF6-D563-49E6-AD32-A1A1F7B33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9090" y="3511344"/>
              <a:ext cx="1425015" cy="4309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MX" altLang="es-CO" sz="14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Recertificación </a:t>
              </a:r>
              <a:r>
                <a:rPr lang="es-MX" altLang="es-CO" sz="1400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ISO 9001:2015</a:t>
              </a:r>
            </a:p>
          </p:txBody>
        </p:sp>
      </p:grpSp>
      <p:grpSp>
        <p:nvGrpSpPr>
          <p:cNvPr id="41" name="Group 9">
            <a:extLst>
              <a:ext uri="{FF2B5EF4-FFF2-40B4-BE49-F238E27FC236}">
                <a16:creationId xmlns:a16="http://schemas.microsoft.com/office/drawing/2014/main" id="{402E1D84-5A05-490F-B8F2-429D8C1D5AD4}"/>
              </a:ext>
            </a:extLst>
          </p:cNvPr>
          <p:cNvGrpSpPr>
            <a:grpSpLocks/>
          </p:cNvGrpSpPr>
          <p:nvPr/>
        </p:nvGrpSpPr>
        <p:grpSpPr bwMode="auto">
          <a:xfrm>
            <a:off x="7077639" y="2940175"/>
            <a:ext cx="1519068" cy="2419350"/>
            <a:chOff x="2438714" y="3390881"/>
            <a:chExt cx="1519288" cy="2419369"/>
          </a:xfrm>
          <a:solidFill>
            <a:schemeClr val="accent4"/>
          </a:solidFill>
        </p:grpSpPr>
        <p:cxnSp>
          <p:nvCxnSpPr>
            <p:cNvPr id="42" name="Straight Connector 30">
              <a:extLst>
                <a:ext uri="{FF2B5EF4-FFF2-40B4-BE49-F238E27FC236}">
                  <a16:creationId xmlns:a16="http://schemas.microsoft.com/office/drawing/2014/main" id="{D22C5BCF-C693-4DEB-B7FA-2C0A68022FF9}"/>
                </a:ext>
              </a:extLst>
            </p:cNvPr>
            <p:cNvCxnSpPr/>
            <p:nvPr/>
          </p:nvCxnSpPr>
          <p:spPr>
            <a:xfrm flipV="1">
              <a:off x="3200824" y="4552940"/>
              <a:ext cx="0" cy="1257310"/>
            </a:xfrm>
            <a:prstGeom prst="line">
              <a:avLst/>
            </a:prstGeom>
            <a:grpFill/>
            <a:ln>
              <a:solidFill>
                <a:srgbClr val="F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Alternate Process 48">
              <a:extLst>
                <a:ext uri="{FF2B5EF4-FFF2-40B4-BE49-F238E27FC236}">
                  <a16:creationId xmlns:a16="http://schemas.microsoft.com/office/drawing/2014/main" id="{3EABC8C1-2300-4667-8A59-A1C49985B18B}"/>
                </a:ext>
              </a:extLst>
            </p:cNvPr>
            <p:cNvSpPr/>
            <p:nvPr/>
          </p:nvSpPr>
          <p:spPr>
            <a:xfrm>
              <a:off x="2438714" y="3390881"/>
              <a:ext cx="1511519" cy="1408124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58">
              <a:extLst>
                <a:ext uri="{FF2B5EF4-FFF2-40B4-BE49-F238E27FC236}">
                  <a16:creationId xmlns:a16="http://schemas.microsoft.com/office/drawing/2014/main" id="{FFFC70FA-CF4E-4276-81FB-AFF0E52A5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5047" y="3781808"/>
              <a:ext cx="1492955" cy="60016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MX" altLang="es-CO" sz="13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Actualización estatutaria </a:t>
              </a:r>
            </a:p>
            <a:p>
              <a:pPr algn="ctr"/>
              <a:r>
                <a:rPr lang="es-MX" altLang="es-CO" sz="1300" b="1" dirty="0">
                  <a:solidFill>
                    <a:schemeClr val="bg1"/>
                  </a:solidFill>
                  <a:latin typeface="Arial" panose="020B0604020202020204" pitchFamily="34" charset="0"/>
                  <a:ea typeface="Roboto Lt" pitchFamily="2" charset="0"/>
                  <a:cs typeface="Arial" panose="020B0604020202020204" pitchFamily="34" charset="0"/>
                </a:rPr>
                <a:t>UNAD</a:t>
              </a:r>
              <a:endParaRPr lang="es-MX" altLang="es-CO" sz="1300" dirty="0">
                <a:solidFill>
                  <a:schemeClr val="bg1"/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Oval 16">
            <a:extLst>
              <a:ext uri="{FF2B5EF4-FFF2-40B4-BE49-F238E27FC236}">
                <a16:creationId xmlns:a16="http://schemas.microsoft.com/office/drawing/2014/main" id="{87A80824-A9C8-4A5D-8348-F0CBE4133790}"/>
              </a:ext>
            </a:extLst>
          </p:cNvPr>
          <p:cNvSpPr/>
          <p:nvPr/>
        </p:nvSpPr>
        <p:spPr>
          <a:xfrm>
            <a:off x="7777039" y="5382676"/>
            <a:ext cx="139700" cy="13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B7CFE7F7-4565-471B-B6C1-1C95E8F43FE4}"/>
              </a:ext>
            </a:extLst>
          </p:cNvPr>
          <p:cNvSpPr txBox="1"/>
          <p:nvPr/>
        </p:nvSpPr>
        <p:spPr>
          <a:xfrm>
            <a:off x="7626227" y="5601751"/>
            <a:ext cx="44132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 Lt" pitchFamily="2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8687046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7" grpId="0"/>
      <p:bldP spid="78" grpId="0"/>
      <p:bldP spid="79" grpId="0"/>
      <p:bldP spid="80" grpId="0"/>
      <p:bldP spid="81" grpId="0"/>
      <p:bldP spid="112" grpId="0" animBg="1"/>
      <p:bldP spid="113" grpId="0"/>
      <p:bldP spid="45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F84E4-9C6F-4A9E-A4BC-B2FE3DDD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2" y="206329"/>
            <a:ext cx="8804563" cy="900546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Estatutaria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1D35AC0-F1DA-4E20-88D4-A2A1D9085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130872"/>
              </p:ext>
            </p:extLst>
          </p:nvPr>
        </p:nvGraphicFramePr>
        <p:xfrm>
          <a:off x="816263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DDB0EDE-904C-4664-81CB-D7FECC6F49D8}"/>
              </a:ext>
            </a:extLst>
          </p:cNvPr>
          <p:cNvSpPr/>
          <p:nvPr/>
        </p:nvSpPr>
        <p:spPr>
          <a:xfrm>
            <a:off x="4585854" y="4450519"/>
            <a:ext cx="7176654" cy="769439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400" b="0" i="0" u="none" strike="noStrike" cap="none" spc="0" normalizeH="0" baseline="0" dirty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Requisitos de la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2002851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ítulo 1"/>
          <p:cNvSpPr txBox="1">
            <a:spLocks noGrp="1"/>
          </p:cNvSpPr>
          <p:nvPr>
            <p:ph type="title"/>
          </p:nvPr>
        </p:nvSpPr>
        <p:spPr>
          <a:xfrm>
            <a:off x="760306" y="49605"/>
            <a:ext cx="8059798" cy="8799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Metasistema UNAD</a:t>
            </a:r>
          </a:p>
        </p:txBody>
      </p:sp>
      <p:grpSp>
        <p:nvGrpSpPr>
          <p:cNvPr id="414" name="CuadroTexto 60"/>
          <p:cNvGrpSpPr/>
          <p:nvPr/>
        </p:nvGrpSpPr>
        <p:grpSpPr>
          <a:xfrm>
            <a:off x="406593" y="1261991"/>
            <a:ext cx="1485306" cy="919156"/>
            <a:chOff x="0" y="0"/>
            <a:chExt cx="1485305" cy="919155"/>
          </a:xfrm>
        </p:grpSpPr>
        <p:sp>
          <p:nvSpPr>
            <p:cNvPr id="412" name="Rectangle"/>
            <p:cNvSpPr/>
            <p:nvPr/>
          </p:nvSpPr>
          <p:spPr>
            <a:xfrm>
              <a:off x="42571" y="0"/>
              <a:ext cx="1400163" cy="919156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3" name="Sistema…"/>
            <p:cNvSpPr txBox="1"/>
            <p:nvPr/>
          </p:nvSpPr>
          <p:spPr>
            <a:xfrm>
              <a:off x="0" y="20598"/>
              <a:ext cx="1485306" cy="877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Sistema </a:t>
              </a:r>
            </a:p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Misional</a:t>
              </a:r>
            </a:p>
          </p:txBody>
        </p:sp>
      </p:grpSp>
      <p:grpSp>
        <p:nvGrpSpPr>
          <p:cNvPr id="433" name="Group"/>
          <p:cNvGrpSpPr/>
          <p:nvPr/>
        </p:nvGrpSpPr>
        <p:grpSpPr>
          <a:xfrm>
            <a:off x="1055144" y="1414619"/>
            <a:ext cx="3296557" cy="2153922"/>
            <a:chOff x="0" y="0"/>
            <a:chExt cx="3296555" cy="2153921"/>
          </a:xfrm>
        </p:grpSpPr>
        <p:grpSp>
          <p:nvGrpSpPr>
            <p:cNvPr id="417" name="4 Hexágono"/>
            <p:cNvGrpSpPr/>
            <p:nvPr/>
          </p:nvGrpSpPr>
          <p:grpSpPr>
            <a:xfrm>
              <a:off x="812953" y="1352153"/>
              <a:ext cx="933966" cy="801769"/>
              <a:chOff x="0" y="0"/>
              <a:chExt cx="933965" cy="801767"/>
            </a:xfrm>
          </p:grpSpPr>
          <p:sp>
            <p:nvSpPr>
              <p:cNvPr id="415" name="Shape"/>
              <p:cNvSpPr/>
              <p:nvPr/>
            </p:nvSpPr>
            <p:spPr>
              <a:xfrm>
                <a:off x="-1" y="-1"/>
                <a:ext cx="933967" cy="801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6" name="VISAE"/>
              <p:cNvSpPr txBox="1"/>
              <p:nvPr/>
            </p:nvSpPr>
            <p:spPr>
              <a:xfrm>
                <a:off x="106127" y="191363"/>
                <a:ext cx="721711" cy="419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VISAE</a:t>
                </a:r>
              </a:p>
            </p:txBody>
          </p:sp>
        </p:grpSp>
        <p:grpSp>
          <p:nvGrpSpPr>
            <p:cNvPr id="420" name="5 Hexágono"/>
            <p:cNvGrpSpPr/>
            <p:nvPr/>
          </p:nvGrpSpPr>
          <p:grpSpPr>
            <a:xfrm>
              <a:off x="1589530" y="879234"/>
              <a:ext cx="933954" cy="801767"/>
              <a:chOff x="0" y="0"/>
              <a:chExt cx="933952" cy="801765"/>
            </a:xfrm>
          </p:grpSpPr>
          <p:sp>
            <p:nvSpPr>
              <p:cNvPr id="418" name="Shape"/>
              <p:cNvSpPr/>
              <p:nvPr/>
            </p:nvSpPr>
            <p:spPr>
              <a:xfrm>
                <a:off x="0" y="0"/>
                <a:ext cx="933953" cy="801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19" name="VIDER"/>
              <p:cNvSpPr txBox="1"/>
              <p:nvPr/>
            </p:nvSpPr>
            <p:spPr>
              <a:xfrm>
                <a:off x="89661" y="191362"/>
                <a:ext cx="754631" cy="419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VIDER</a:t>
                </a:r>
              </a:p>
            </p:txBody>
          </p:sp>
        </p:grpSp>
        <p:grpSp>
          <p:nvGrpSpPr>
            <p:cNvPr id="423" name="6 Hexágono"/>
            <p:cNvGrpSpPr/>
            <p:nvPr/>
          </p:nvGrpSpPr>
          <p:grpSpPr>
            <a:xfrm>
              <a:off x="1561117" y="0"/>
              <a:ext cx="959661" cy="801772"/>
              <a:chOff x="0" y="0"/>
              <a:chExt cx="959659" cy="801771"/>
            </a:xfrm>
          </p:grpSpPr>
          <p:sp>
            <p:nvSpPr>
              <p:cNvPr id="421" name="Shape"/>
              <p:cNvSpPr/>
              <p:nvPr/>
            </p:nvSpPr>
            <p:spPr>
              <a:xfrm>
                <a:off x="12852" y="0"/>
                <a:ext cx="933956" cy="801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2" name="VINTER"/>
              <p:cNvSpPr txBox="1"/>
              <p:nvPr/>
            </p:nvSpPr>
            <p:spPr>
              <a:xfrm>
                <a:off x="0" y="223822"/>
                <a:ext cx="959660" cy="3541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VINTER</a:t>
                </a:r>
              </a:p>
            </p:txBody>
          </p:sp>
        </p:grpSp>
        <p:grpSp>
          <p:nvGrpSpPr>
            <p:cNvPr id="426" name="8 Hexágono"/>
            <p:cNvGrpSpPr/>
            <p:nvPr/>
          </p:nvGrpSpPr>
          <p:grpSpPr>
            <a:xfrm>
              <a:off x="2362595" y="457513"/>
              <a:ext cx="933961" cy="801767"/>
              <a:chOff x="0" y="0"/>
              <a:chExt cx="933960" cy="801765"/>
            </a:xfrm>
          </p:grpSpPr>
          <p:sp>
            <p:nvSpPr>
              <p:cNvPr id="424" name="Shape"/>
              <p:cNvSpPr/>
              <p:nvPr/>
            </p:nvSpPr>
            <p:spPr>
              <a:xfrm>
                <a:off x="0" y="0"/>
                <a:ext cx="933961" cy="801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5" name="VIMEP"/>
              <p:cNvSpPr txBox="1"/>
              <p:nvPr/>
            </p:nvSpPr>
            <p:spPr>
              <a:xfrm>
                <a:off x="62106" y="191362"/>
                <a:ext cx="809749" cy="419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VIMEP</a:t>
                </a:r>
              </a:p>
            </p:txBody>
          </p:sp>
        </p:grpSp>
        <p:grpSp>
          <p:nvGrpSpPr>
            <p:cNvPr id="429" name="6 Hexágono"/>
            <p:cNvGrpSpPr/>
            <p:nvPr/>
          </p:nvGrpSpPr>
          <p:grpSpPr>
            <a:xfrm>
              <a:off x="786572" y="474998"/>
              <a:ext cx="933956" cy="801773"/>
              <a:chOff x="0" y="0"/>
              <a:chExt cx="933955" cy="801771"/>
            </a:xfrm>
          </p:grpSpPr>
          <p:sp>
            <p:nvSpPr>
              <p:cNvPr id="427" name="Shape"/>
              <p:cNvSpPr/>
              <p:nvPr/>
            </p:nvSpPr>
            <p:spPr>
              <a:xfrm>
                <a:off x="0" y="-1"/>
                <a:ext cx="933956" cy="801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8" name="VIACI"/>
              <p:cNvSpPr txBox="1"/>
              <p:nvPr/>
            </p:nvSpPr>
            <p:spPr>
              <a:xfrm>
                <a:off x="89547" y="209706"/>
                <a:ext cx="754861" cy="382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VIACI</a:t>
                </a:r>
              </a:p>
            </p:txBody>
          </p:sp>
        </p:grpSp>
        <p:grpSp>
          <p:nvGrpSpPr>
            <p:cNvPr id="432" name="4 Hexágono"/>
            <p:cNvGrpSpPr/>
            <p:nvPr/>
          </p:nvGrpSpPr>
          <p:grpSpPr>
            <a:xfrm>
              <a:off x="-1" y="919180"/>
              <a:ext cx="933967" cy="801769"/>
              <a:chOff x="0" y="0"/>
              <a:chExt cx="933965" cy="801767"/>
            </a:xfrm>
          </p:grpSpPr>
          <p:sp>
            <p:nvSpPr>
              <p:cNvPr id="430" name="Shape"/>
              <p:cNvSpPr/>
              <p:nvPr/>
            </p:nvSpPr>
            <p:spPr>
              <a:xfrm>
                <a:off x="-1" y="-1"/>
                <a:ext cx="933967" cy="801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636" y="0"/>
                    </a:lnTo>
                    <a:lnTo>
                      <a:pt x="16964" y="0"/>
                    </a:lnTo>
                    <a:lnTo>
                      <a:pt x="21600" y="10800"/>
                    </a:lnTo>
                    <a:lnTo>
                      <a:pt x="16964" y="21600"/>
                    </a:lnTo>
                    <a:lnTo>
                      <a:pt x="4636" y="21600"/>
                    </a:lnTo>
                    <a:close/>
                  </a:path>
                </a:pathLst>
              </a:custGeom>
              <a:solidFill>
                <a:srgbClr val="FEE9D2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1" name="VIEM"/>
              <p:cNvSpPr txBox="1"/>
              <p:nvPr/>
            </p:nvSpPr>
            <p:spPr>
              <a:xfrm>
                <a:off x="109922" y="209704"/>
                <a:ext cx="714122" cy="3823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700">
                    <a:solidFill>
                      <a:schemeClr val="accent5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VIEM</a:t>
                </a:r>
              </a:p>
            </p:txBody>
          </p:sp>
        </p:grpSp>
      </p:grpSp>
      <p:grpSp>
        <p:nvGrpSpPr>
          <p:cNvPr id="436" name="CuadroTexto 78"/>
          <p:cNvGrpSpPr/>
          <p:nvPr/>
        </p:nvGrpSpPr>
        <p:grpSpPr>
          <a:xfrm>
            <a:off x="5442963" y="5565722"/>
            <a:ext cx="1465845" cy="708738"/>
            <a:chOff x="0" y="0"/>
            <a:chExt cx="1465844" cy="708737"/>
          </a:xfrm>
        </p:grpSpPr>
        <p:sp>
          <p:nvSpPr>
            <p:cNvPr id="434" name="Rectangle"/>
            <p:cNvSpPr/>
            <p:nvPr/>
          </p:nvSpPr>
          <p:spPr>
            <a:xfrm>
              <a:off x="10263" y="0"/>
              <a:ext cx="1445319" cy="70873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Sistema…"/>
            <p:cNvSpPr txBox="1"/>
            <p:nvPr/>
          </p:nvSpPr>
          <p:spPr>
            <a:xfrm>
              <a:off x="0" y="15883"/>
              <a:ext cx="1465845" cy="676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Sistema </a:t>
              </a:r>
            </a:p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Operacional</a:t>
              </a:r>
            </a:p>
          </p:txBody>
        </p:sp>
      </p:grpSp>
      <p:grpSp>
        <p:nvGrpSpPr>
          <p:cNvPr id="470" name="Group"/>
          <p:cNvGrpSpPr/>
          <p:nvPr/>
        </p:nvGrpSpPr>
        <p:grpSpPr>
          <a:xfrm>
            <a:off x="6930246" y="3738403"/>
            <a:ext cx="3596615" cy="2628211"/>
            <a:chOff x="0" y="0"/>
            <a:chExt cx="3596614" cy="2628210"/>
          </a:xfrm>
        </p:grpSpPr>
        <p:grpSp>
          <p:nvGrpSpPr>
            <p:cNvPr id="439" name="3 Hexágono"/>
            <p:cNvGrpSpPr/>
            <p:nvPr/>
          </p:nvGrpSpPr>
          <p:grpSpPr>
            <a:xfrm>
              <a:off x="1425091" y="1146016"/>
              <a:ext cx="788620" cy="706246"/>
              <a:chOff x="0" y="0"/>
              <a:chExt cx="788619" cy="706244"/>
            </a:xfrm>
          </p:grpSpPr>
          <p:sp>
            <p:nvSpPr>
              <p:cNvPr id="437" name="Shape"/>
              <p:cNvSpPr/>
              <p:nvPr/>
            </p:nvSpPr>
            <p:spPr>
              <a:xfrm>
                <a:off x="0" y="0"/>
                <a:ext cx="788620" cy="70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8" name="ECEDU"/>
              <p:cNvSpPr txBox="1"/>
              <p:nvPr/>
            </p:nvSpPr>
            <p:spPr>
              <a:xfrm>
                <a:off x="1447" y="154610"/>
                <a:ext cx="785725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ECEDU</a:t>
                </a:r>
              </a:p>
            </p:txBody>
          </p:sp>
        </p:grpSp>
        <p:grpSp>
          <p:nvGrpSpPr>
            <p:cNvPr id="442" name="5 Hexágono"/>
            <p:cNvGrpSpPr/>
            <p:nvPr/>
          </p:nvGrpSpPr>
          <p:grpSpPr>
            <a:xfrm>
              <a:off x="2088002" y="-1"/>
              <a:ext cx="788623" cy="706246"/>
              <a:chOff x="0" y="0"/>
              <a:chExt cx="788621" cy="706244"/>
            </a:xfrm>
          </p:grpSpPr>
          <p:sp>
            <p:nvSpPr>
              <p:cNvPr id="440" name="Shape"/>
              <p:cNvSpPr/>
              <p:nvPr/>
            </p:nvSpPr>
            <p:spPr>
              <a:xfrm>
                <a:off x="-1" y="0"/>
                <a:ext cx="788623" cy="70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1" name="ECSAH"/>
              <p:cNvSpPr txBox="1"/>
              <p:nvPr/>
            </p:nvSpPr>
            <p:spPr>
              <a:xfrm>
                <a:off x="12622" y="154610"/>
                <a:ext cx="763377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ECSAH</a:t>
                </a:r>
              </a:p>
            </p:txBody>
          </p:sp>
        </p:grpSp>
        <p:grpSp>
          <p:nvGrpSpPr>
            <p:cNvPr id="445" name="6 Hexágono"/>
            <p:cNvGrpSpPr/>
            <p:nvPr/>
          </p:nvGrpSpPr>
          <p:grpSpPr>
            <a:xfrm>
              <a:off x="1351540" y="367494"/>
              <a:ext cx="906422" cy="706246"/>
              <a:chOff x="0" y="0"/>
              <a:chExt cx="906420" cy="706244"/>
            </a:xfrm>
          </p:grpSpPr>
          <p:sp>
            <p:nvSpPr>
              <p:cNvPr id="443" name="Shape"/>
              <p:cNvSpPr/>
              <p:nvPr/>
            </p:nvSpPr>
            <p:spPr>
              <a:xfrm>
                <a:off x="58899" y="0"/>
                <a:ext cx="788622" cy="70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4" name="ECACEN"/>
              <p:cNvSpPr txBox="1"/>
              <p:nvPr/>
            </p:nvSpPr>
            <p:spPr>
              <a:xfrm>
                <a:off x="-1" y="154610"/>
                <a:ext cx="906422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ECACEN</a:t>
                </a:r>
              </a:p>
            </p:txBody>
          </p:sp>
        </p:grpSp>
        <p:grpSp>
          <p:nvGrpSpPr>
            <p:cNvPr id="448" name="7 Hexágono"/>
            <p:cNvGrpSpPr/>
            <p:nvPr/>
          </p:nvGrpSpPr>
          <p:grpSpPr>
            <a:xfrm>
              <a:off x="752521" y="1554030"/>
              <a:ext cx="788623" cy="706246"/>
              <a:chOff x="0" y="0"/>
              <a:chExt cx="788621" cy="706244"/>
            </a:xfrm>
          </p:grpSpPr>
          <p:sp>
            <p:nvSpPr>
              <p:cNvPr id="446" name="Shape"/>
              <p:cNvSpPr/>
              <p:nvPr/>
            </p:nvSpPr>
            <p:spPr>
              <a:xfrm>
                <a:off x="-1" y="0"/>
                <a:ext cx="788623" cy="70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7" name="ECISA"/>
              <p:cNvSpPr txBox="1"/>
              <p:nvPr/>
            </p:nvSpPr>
            <p:spPr>
              <a:xfrm>
                <a:off x="58033" y="154610"/>
                <a:ext cx="672556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ECISA</a:t>
                </a:r>
              </a:p>
            </p:txBody>
          </p:sp>
        </p:grpSp>
        <p:grpSp>
          <p:nvGrpSpPr>
            <p:cNvPr id="451" name="10 Hexágono"/>
            <p:cNvGrpSpPr/>
            <p:nvPr/>
          </p:nvGrpSpPr>
          <p:grpSpPr>
            <a:xfrm>
              <a:off x="2071613" y="751844"/>
              <a:ext cx="788623" cy="706246"/>
              <a:chOff x="0" y="0"/>
              <a:chExt cx="788621" cy="706244"/>
            </a:xfrm>
          </p:grpSpPr>
          <p:sp>
            <p:nvSpPr>
              <p:cNvPr id="449" name="Shape"/>
              <p:cNvSpPr/>
              <p:nvPr/>
            </p:nvSpPr>
            <p:spPr>
              <a:xfrm>
                <a:off x="-1" y="0"/>
                <a:ext cx="788623" cy="70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0" name="INVIL"/>
              <p:cNvSpPr txBox="1"/>
              <p:nvPr/>
            </p:nvSpPr>
            <p:spPr>
              <a:xfrm>
                <a:off x="77033" y="154610"/>
                <a:ext cx="634555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INVIL</a:t>
                </a:r>
              </a:p>
            </p:txBody>
          </p:sp>
        </p:grpSp>
        <p:grpSp>
          <p:nvGrpSpPr>
            <p:cNvPr id="454" name="4 Hexágono"/>
            <p:cNvGrpSpPr/>
            <p:nvPr/>
          </p:nvGrpSpPr>
          <p:grpSpPr>
            <a:xfrm>
              <a:off x="0" y="1921965"/>
              <a:ext cx="977525" cy="706246"/>
              <a:chOff x="0" y="0"/>
              <a:chExt cx="977524" cy="706244"/>
            </a:xfrm>
          </p:grpSpPr>
          <p:sp>
            <p:nvSpPr>
              <p:cNvPr id="452" name="Shape"/>
              <p:cNvSpPr/>
              <p:nvPr/>
            </p:nvSpPr>
            <p:spPr>
              <a:xfrm>
                <a:off x="94452" y="0"/>
                <a:ext cx="788620" cy="70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3" name="ECAPMA"/>
              <p:cNvSpPr txBox="1"/>
              <p:nvPr/>
            </p:nvSpPr>
            <p:spPr>
              <a:xfrm>
                <a:off x="-1" y="154610"/>
                <a:ext cx="977526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ECAPMA</a:t>
                </a:r>
              </a:p>
            </p:txBody>
          </p:sp>
        </p:grpSp>
        <p:grpSp>
          <p:nvGrpSpPr>
            <p:cNvPr id="457" name="8 Hexágono"/>
            <p:cNvGrpSpPr/>
            <p:nvPr/>
          </p:nvGrpSpPr>
          <p:grpSpPr>
            <a:xfrm>
              <a:off x="109847" y="1129021"/>
              <a:ext cx="788622" cy="706245"/>
              <a:chOff x="0" y="0"/>
              <a:chExt cx="788621" cy="706244"/>
            </a:xfrm>
          </p:grpSpPr>
          <p:sp>
            <p:nvSpPr>
              <p:cNvPr id="455" name="Shape"/>
              <p:cNvSpPr/>
              <p:nvPr/>
            </p:nvSpPr>
            <p:spPr>
              <a:xfrm>
                <a:off x="-1" y="0"/>
                <a:ext cx="788623" cy="70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6" name="ECJP"/>
              <p:cNvSpPr txBox="1"/>
              <p:nvPr/>
            </p:nvSpPr>
            <p:spPr>
              <a:xfrm>
                <a:off x="112048" y="154610"/>
                <a:ext cx="564526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ECJP</a:t>
                </a:r>
              </a:p>
            </p:txBody>
          </p:sp>
        </p:grpSp>
        <p:grpSp>
          <p:nvGrpSpPr>
            <p:cNvPr id="460" name="9 Hexágono"/>
            <p:cNvGrpSpPr/>
            <p:nvPr/>
          </p:nvGrpSpPr>
          <p:grpSpPr>
            <a:xfrm>
              <a:off x="771173" y="754586"/>
              <a:ext cx="788622" cy="706246"/>
              <a:chOff x="0" y="0"/>
              <a:chExt cx="788621" cy="706244"/>
            </a:xfrm>
          </p:grpSpPr>
          <p:sp>
            <p:nvSpPr>
              <p:cNvPr id="458" name="Shape"/>
              <p:cNvSpPr/>
              <p:nvPr/>
            </p:nvSpPr>
            <p:spPr>
              <a:xfrm>
                <a:off x="-1" y="0"/>
                <a:ext cx="788623" cy="706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9" name="ECBTI"/>
              <p:cNvSpPr txBox="1"/>
              <p:nvPr/>
            </p:nvSpPr>
            <p:spPr>
              <a:xfrm>
                <a:off x="60841" y="154610"/>
                <a:ext cx="666939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ECBTI</a:t>
                </a:r>
              </a:p>
            </p:txBody>
          </p:sp>
        </p:grpSp>
        <p:grpSp>
          <p:nvGrpSpPr>
            <p:cNvPr id="463" name="11 Hexágono"/>
            <p:cNvGrpSpPr/>
            <p:nvPr/>
          </p:nvGrpSpPr>
          <p:grpSpPr>
            <a:xfrm>
              <a:off x="2768487" y="368246"/>
              <a:ext cx="828128" cy="747127"/>
              <a:chOff x="0" y="0"/>
              <a:chExt cx="828126" cy="747126"/>
            </a:xfrm>
          </p:grpSpPr>
          <p:sp>
            <p:nvSpPr>
              <p:cNvPr id="461" name="Shape"/>
              <p:cNvSpPr/>
              <p:nvPr/>
            </p:nvSpPr>
            <p:spPr>
              <a:xfrm>
                <a:off x="-1" y="-1"/>
                <a:ext cx="828128" cy="74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72" y="0"/>
                    </a:lnTo>
                    <a:lnTo>
                      <a:pt x="16728" y="0"/>
                    </a:lnTo>
                    <a:lnTo>
                      <a:pt x="21600" y="10800"/>
                    </a:lnTo>
                    <a:lnTo>
                      <a:pt x="16728" y="21600"/>
                    </a:lnTo>
                    <a:lnTo>
                      <a:pt x="4872" y="21600"/>
                    </a:lnTo>
                    <a:close/>
                  </a:path>
                </a:pathLst>
              </a:custGeom>
              <a:solidFill>
                <a:srgbClr val="FFF4CE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2" name="UUE"/>
              <p:cNvSpPr txBox="1"/>
              <p:nvPr/>
            </p:nvSpPr>
            <p:spPr>
              <a:xfrm>
                <a:off x="141540" y="175051"/>
                <a:ext cx="545047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864A04"/>
                    </a:solidFill>
                  </a:defRPr>
                </a:lvl1pPr>
              </a:lstStyle>
              <a:p>
                <a:r>
                  <a:t>UUE</a:t>
                </a:r>
              </a:p>
            </p:txBody>
          </p:sp>
        </p:grpSp>
        <p:grpSp>
          <p:nvGrpSpPr>
            <p:cNvPr id="466" name="11 Hexágono"/>
            <p:cNvGrpSpPr/>
            <p:nvPr/>
          </p:nvGrpSpPr>
          <p:grpSpPr>
            <a:xfrm>
              <a:off x="2056423" y="1538241"/>
              <a:ext cx="828128" cy="747128"/>
              <a:chOff x="0" y="0"/>
              <a:chExt cx="828126" cy="747126"/>
            </a:xfrm>
          </p:grpSpPr>
          <p:sp>
            <p:nvSpPr>
              <p:cNvPr id="464" name="Shape"/>
              <p:cNvSpPr/>
              <p:nvPr/>
            </p:nvSpPr>
            <p:spPr>
              <a:xfrm>
                <a:off x="-1" y="-1"/>
                <a:ext cx="828128" cy="74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72" y="0"/>
                    </a:lnTo>
                    <a:lnTo>
                      <a:pt x="16728" y="0"/>
                    </a:lnTo>
                    <a:lnTo>
                      <a:pt x="21600" y="10800"/>
                    </a:lnTo>
                    <a:lnTo>
                      <a:pt x="16728" y="21600"/>
                    </a:lnTo>
                    <a:lnTo>
                      <a:pt x="4872" y="21600"/>
                    </a:lnTo>
                    <a:close/>
                  </a:path>
                </a:pathLst>
              </a:custGeom>
              <a:solidFill>
                <a:srgbClr val="FFF4CE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864A04"/>
                    </a:solidFill>
                  </a:defRPr>
                </a:pPr>
                <a:endParaRPr/>
              </a:p>
            </p:txBody>
          </p:sp>
          <p:sp>
            <p:nvSpPr>
              <p:cNvPr id="465" name="ITP"/>
              <p:cNvSpPr txBox="1"/>
              <p:nvPr/>
            </p:nvSpPr>
            <p:spPr>
              <a:xfrm>
                <a:off x="204637" y="175051"/>
                <a:ext cx="418853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864A04"/>
                    </a:solidFill>
                  </a:defRPr>
                </a:lvl1pPr>
              </a:lstStyle>
              <a:p>
                <a:r>
                  <a:t>ITP</a:t>
                </a:r>
              </a:p>
            </p:txBody>
          </p:sp>
        </p:grpSp>
        <p:grpSp>
          <p:nvGrpSpPr>
            <p:cNvPr id="469" name="11 Hexágono"/>
            <p:cNvGrpSpPr/>
            <p:nvPr/>
          </p:nvGrpSpPr>
          <p:grpSpPr>
            <a:xfrm>
              <a:off x="2752698" y="1164677"/>
              <a:ext cx="828128" cy="747128"/>
              <a:chOff x="0" y="0"/>
              <a:chExt cx="828126" cy="747126"/>
            </a:xfrm>
          </p:grpSpPr>
          <p:sp>
            <p:nvSpPr>
              <p:cNvPr id="467" name="Shape"/>
              <p:cNvSpPr/>
              <p:nvPr/>
            </p:nvSpPr>
            <p:spPr>
              <a:xfrm>
                <a:off x="-1" y="-1"/>
                <a:ext cx="828128" cy="74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72" y="0"/>
                    </a:lnTo>
                    <a:lnTo>
                      <a:pt x="16728" y="0"/>
                    </a:lnTo>
                    <a:lnTo>
                      <a:pt x="21600" y="10800"/>
                    </a:lnTo>
                    <a:lnTo>
                      <a:pt x="16728" y="21600"/>
                    </a:lnTo>
                    <a:lnTo>
                      <a:pt x="4872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8" name="OIR"/>
              <p:cNvSpPr txBox="1"/>
              <p:nvPr/>
            </p:nvSpPr>
            <p:spPr>
              <a:xfrm>
                <a:off x="180019" y="175051"/>
                <a:ext cx="468088" cy="3970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OIR</a:t>
                </a:r>
              </a:p>
            </p:txBody>
          </p:sp>
        </p:grpSp>
      </p:grpSp>
      <p:grpSp>
        <p:nvGrpSpPr>
          <p:cNvPr id="507" name="Group"/>
          <p:cNvGrpSpPr/>
          <p:nvPr/>
        </p:nvGrpSpPr>
        <p:grpSpPr>
          <a:xfrm>
            <a:off x="1896324" y="3476771"/>
            <a:ext cx="3449071" cy="2939364"/>
            <a:chOff x="0" y="0"/>
            <a:chExt cx="3449069" cy="2939362"/>
          </a:xfrm>
        </p:grpSpPr>
        <p:grpSp>
          <p:nvGrpSpPr>
            <p:cNvPr id="473" name="11 Hexágono"/>
            <p:cNvGrpSpPr/>
            <p:nvPr/>
          </p:nvGrpSpPr>
          <p:grpSpPr>
            <a:xfrm>
              <a:off x="2656239" y="2245752"/>
              <a:ext cx="774514" cy="693611"/>
              <a:chOff x="0" y="0"/>
              <a:chExt cx="774513" cy="693610"/>
            </a:xfrm>
          </p:grpSpPr>
          <p:sp>
            <p:nvSpPr>
              <p:cNvPr id="471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rgbClr val="C59B00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2" name="ZAO"/>
              <p:cNvSpPr txBox="1"/>
              <p:nvPr/>
            </p:nvSpPr>
            <p:spPr>
              <a:xfrm>
                <a:off x="129115" y="151844"/>
                <a:ext cx="516283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ZAO</a:t>
                </a:r>
              </a:p>
            </p:txBody>
          </p:sp>
        </p:grpSp>
        <p:grpSp>
          <p:nvGrpSpPr>
            <p:cNvPr id="476" name="12 Hexágono"/>
            <p:cNvGrpSpPr/>
            <p:nvPr/>
          </p:nvGrpSpPr>
          <p:grpSpPr>
            <a:xfrm>
              <a:off x="658793" y="1192177"/>
              <a:ext cx="774514" cy="693611"/>
              <a:chOff x="0" y="0"/>
              <a:chExt cx="774513" cy="693610"/>
            </a:xfrm>
          </p:grpSpPr>
          <p:sp>
            <p:nvSpPr>
              <p:cNvPr id="474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rgbClr val="C59B00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5" name="ZCAR"/>
              <p:cNvSpPr txBox="1"/>
              <p:nvPr/>
            </p:nvSpPr>
            <p:spPr>
              <a:xfrm>
                <a:off x="78824" y="151844"/>
                <a:ext cx="616865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ZCAR</a:t>
                </a:r>
              </a:p>
            </p:txBody>
          </p:sp>
        </p:grpSp>
        <p:grpSp>
          <p:nvGrpSpPr>
            <p:cNvPr id="479" name="13 Hexágono"/>
            <p:cNvGrpSpPr/>
            <p:nvPr/>
          </p:nvGrpSpPr>
          <p:grpSpPr>
            <a:xfrm>
              <a:off x="1333954" y="1548907"/>
              <a:ext cx="774514" cy="693611"/>
              <a:chOff x="0" y="0"/>
              <a:chExt cx="774513" cy="693610"/>
            </a:xfrm>
          </p:grpSpPr>
          <p:sp>
            <p:nvSpPr>
              <p:cNvPr id="477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rgbClr val="C59B00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8" name="ZCBC"/>
              <p:cNvSpPr txBox="1"/>
              <p:nvPr/>
            </p:nvSpPr>
            <p:spPr>
              <a:xfrm>
                <a:off x="84164" y="151844"/>
                <a:ext cx="606185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ZCBC</a:t>
                </a:r>
              </a:p>
            </p:txBody>
          </p:sp>
        </p:grpSp>
        <p:grpSp>
          <p:nvGrpSpPr>
            <p:cNvPr id="482" name="14 Hexágono"/>
            <p:cNvGrpSpPr/>
            <p:nvPr/>
          </p:nvGrpSpPr>
          <p:grpSpPr>
            <a:xfrm>
              <a:off x="658793" y="419344"/>
              <a:ext cx="774514" cy="693611"/>
              <a:chOff x="0" y="0"/>
              <a:chExt cx="774513" cy="693610"/>
            </a:xfrm>
          </p:grpSpPr>
          <p:sp>
            <p:nvSpPr>
              <p:cNvPr id="480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rgbClr val="C59B00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1" name="ZCSUR"/>
              <p:cNvSpPr txBox="1"/>
              <p:nvPr/>
            </p:nvSpPr>
            <p:spPr>
              <a:xfrm>
                <a:off x="16034" y="151844"/>
                <a:ext cx="742445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ZCSUR</a:t>
                </a:r>
              </a:p>
            </p:txBody>
          </p:sp>
        </p:grpSp>
        <p:grpSp>
          <p:nvGrpSpPr>
            <p:cNvPr id="485" name="15 Hexágono"/>
            <p:cNvGrpSpPr/>
            <p:nvPr/>
          </p:nvGrpSpPr>
          <p:grpSpPr>
            <a:xfrm>
              <a:off x="1333955" y="765728"/>
              <a:ext cx="774514" cy="693611"/>
              <a:chOff x="0" y="0"/>
              <a:chExt cx="774513" cy="693610"/>
            </a:xfrm>
          </p:grpSpPr>
          <p:sp>
            <p:nvSpPr>
              <p:cNvPr id="483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rgbClr val="C59B00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4" name="ZSUR"/>
              <p:cNvSpPr txBox="1"/>
              <p:nvPr/>
            </p:nvSpPr>
            <p:spPr>
              <a:xfrm>
                <a:off x="78648" y="151844"/>
                <a:ext cx="617217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ZSUR</a:t>
                </a:r>
              </a:p>
            </p:txBody>
          </p:sp>
        </p:grpSp>
        <p:grpSp>
          <p:nvGrpSpPr>
            <p:cNvPr id="488" name="16 Hexágono"/>
            <p:cNvGrpSpPr/>
            <p:nvPr/>
          </p:nvGrpSpPr>
          <p:grpSpPr>
            <a:xfrm>
              <a:off x="1999395" y="1112534"/>
              <a:ext cx="774514" cy="693611"/>
              <a:chOff x="0" y="0"/>
              <a:chExt cx="774513" cy="693610"/>
            </a:xfrm>
          </p:grpSpPr>
          <p:sp>
            <p:nvSpPr>
              <p:cNvPr id="486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rgbClr val="C59B00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7" name="ZOCC"/>
              <p:cNvSpPr txBox="1"/>
              <p:nvPr/>
            </p:nvSpPr>
            <p:spPr>
              <a:xfrm>
                <a:off x="69905" y="151844"/>
                <a:ext cx="634704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ZOCC</a:t>
                </a:r>
              </a:p>
            </p:txBody>
          </p:sp>
        </p:grpSp>
        <p:grpSp>
          <p:nvGrpSpPr>
            <p:cNvPr id="491" name="17 Hexágono"/>
            <p:cNvGrpSpPr/>
            <p:nvPr/>
          </p:nvGrpSpPr>
          <p:grpSpPr>
            <a:xfrm>
              <a:off x="1999395" y="1885185"/>
              <a:ext cx="774514" cy="693611"/>
              <a:chOff x="0" y="0"/>
              <a:chExt cx="774513" cy="693610"/>
            </a:xfrm>
          </p:grpSpPr>
          <p:sp>
            <p:nvSpPr>
              <p:cNvPr id="489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rgbClr val="C59B00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0" name="ZCORI"/>
              <p:cNvSpPr txBox="1"/>
              <p:nvPr/>
            </p:nvSpPr>
            <p:spPr>
              <a:xfrm>
                <a:off x="39566" y="151844"/>
                <a:ext cx="695381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ZCORI</a:t>
                </a:r>
              </a:p>
            </p:txBody>
          </p:sp>
        </p:grpSp>
        <p:grpSp>
          <p:nvGrpSpPr>
            <p:cNvPr id="494" name="18 Hexágono"/>
            <p:cNvGrpSpPr/>
            <p:nvPr/>
          </p:nvGrpSpPr>
          <p:grpSpPr>
            <a:xfrm>
              <a:off x="2674556" y="1499708"/>
              <a:ext cx="774514" cy="693611"/>
              <a:chOff x="0" y="0"/>
              <a:chExt cx="774513" cy="693610"/>
            </a:xfrm>
          </p:grpSpPr>
          <p:sp>
            <p:nvSpPr>
              <p:cNvPr id="492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rgbClr val="C59B00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3" name="ZCBOY"/>
              <p:cNvSpPr txBox="1"/>
              <p:nvPr/>
            </p:nvSpPr>
            <p:spPr>
              <a:xfrm>
                <a:off x="13335" y="151844"/>
                <a:ext cx="747843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ZCBOY</a:t>
                </a:r>
              </a:p>
            </p:txBody>
          </p:sp>
        </p:grpSp>
        <p:grpSp>
          <p:nvGrpSpPr>
            <p:cNvPr id="497" name="14 Hexágono"/>
            <p:cNvGrpSpPr/>
            <p:nvPr/>
          </p:nvGrpSpPr>
          <p:grpSpPr>
            <a:xfrm>
              <a:off x="0" y="817052"/>
              <a:ext cx="774514" cy="693612"/>
              <a:chOff x="0" y="0"/>
              <a:chExt cx="774513" cy="693610"/>
            </a:xfrm>
          </p:grpSpPr>
          <p:sp>
            <p:nvSpPr>
              <p:cNvPr id="495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6" name="SINEP"/>
              <p:cNvSpPr txBox="1"/>
              <p:nvPr/>
            </p:nvSpPr>
            <p:spPr>
              <a:xfrm>
                <a:off x="48662" y="151844"/>
                <a:ext cx="677190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SINEP</a:t>
                </a:r>
              </a:p>
            </p:txBody>
          </p:sp>
        </p:grpSp>
        <p:grpSp>
          <p:nvGrpSpPr>
            <p:cNvPr id="500" name="14 Hexágono"/>
            <p:cNvGrpSpPr/>
            <p:nvPr/>
          </p:nvGrpSpPr>
          <p:grpSpPr>
            <a:xfrm>
              <a:off x="6639" y="1589885"/>
              <a:ext cx="774514" cy="693611"/>
              <a:chOff x="0" y="0"/>
              <a:chExt cx="774513" cy="693610"/>
            </a:xfrm>
          </p:grpSpPr>
          <p:sp>
            <p:nvSpPr>
              <p:cNvPr id="498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9" name="SINEC"/>
              <p:cNvSpPr txBox="1"/>
              <p:nvPr/>
            </p:nvSpPr>
            <p:spPr>
              <a:xfrm>
                <a:off x="48075" y="151844"/>
                <a:ext cx="678363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SINEC</a:t>
                </a:r>
              </a:p>
            </p:txBody>
          </p:sp>
        </p:grpSp>
        <p:grpSp>
          <p:nvGrpSpPr>
            <p:cNvPr id="503" name="15 Hexágono"/>
            <p:cNvGrpSpPr/>
            <p:nvPr/>
          </p:nvGrpSpPr>
          <p:grpSpPr>
            <a:xfrm>
              <a:off x="1992436" y="351748"/>
              <a:ext cx="774514" cy="693611"/>
              <a:chOff x="0" y="0"/>
              <a:chExt cx="774513" cy="693610"/>
            </a:xfrm>
          </p:grpSpPr>
          <p:sp>
            <p:nvSpPr>
              <p:cNvPr id="501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rgbClr val="C59B00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2" name="UF"/>
              <p:cNvSpPr txBox="1"/>
              <p:nvPr/>
            </p:nvSpPr>
            <p:spPr>
              <a:xfrm>
                <a:off x="200179" y="151844"/>
                <a:ext cx="374155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UF</a:t>
                </a:r>
              </a:p>
            </p:txBody>
          </p:sp>
        </p:grpSp>
        <p:grpSp>
          <p:nvGrpSpPr>
            <p:cNvPr id="506" name="15 Hexágono"/>
            <p:cNvGrpSpPr/>
            <p:nvPr/>
          </p:nvGrpSpPr>
          <p:grpSpPr>
            <a:xfrm>
              <a:off x="1332079" y="-1"/>
              <a:ext cx="774514" cy="693612"/>
              <a:chOff x="0" y="0"/>
              <a:chExt cx="774513" cy="693610"/>
            </a:xfrm>
          </p:grpSpPr>
          <p:sp>
            <p:nvSpPr>
              <p:cNvPr id="504" name="Shape"/>
              <p:cNvSpPr/>
              <p:nvPr/>
            </p:nvSpPr>
            <p:spPr>
              <a:xfrm>
                <a:off x="-1" y="0"/>
                <a:ext cx="774515" cy="693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836" y="0"/>
                    </a:lnTo>
                    <a:lnTo>
                      <a:pt x="16764" y="0"/>
                    </a:lnTo>
                    <a:lnTo>
                      <a:pt x="21600" y="10800"/>
                    </a:lnTo>
                    <a:lnTo>
                      <a:pt x="16764" y="21600"/>
                    </a:lnTo>
                    <a:lnTo>
                      <a:pt x="4836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5" name="RYC"/>
              <p:cNvSpPr txBox="1"/>
              <p:nvPr/>
            </p:nvSpPr>
            <p:spPr>
              <a:xfrm>
                <a:off x="150299" y="151844"/>
                <a:ext cx="473915" cy="389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RYC</a:t>
                </a:r>
              </a:p>
            </p:txBody>
          </p:sp>
        </p:grpSp>
      </p:grpSp>
      <p:grpSp>
        <p:nvGrpSpPr>
          <p:cNvPr id="510" name="CuadroTexto 93"/>
          <p:cNvGrpSpPr/>
          <p:nvPr/>
        </p:nvGrpSpPr>
        <p:grpSpPr>
          <a:xfrm>
            <a:off x="10513407" y="1323207"/>
            <a:ext cx="1350205" cy="796723"/>
            <a:chOff x="-2076" y="2409"/>
            <a:chExt cx="1350203" cy="796722"/>
          </a:xfrm>
        </p:grpSpPr>
        <p:sp>
          <p:nvSpPr>
            <p:cNvPr id="508" name="Rectangle"/>
            <p:cNvSpPr/>
            <p:nvPr/>
          </p:nvSpPr>
          <p:spPr>
            <a:xfrm>
              <a:off x="0" y="2409"/>
              <a:ext cx="1346051" cy="796723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9" name="Sistema…"/>
            <p:cNvSpPr txBox="1"/>
            <p:nvPr/>
          </p:nvSpPr>
          <p:spPr>
            <a:xfrm>
              <a:off x="-2077" y="20264"/>
              <a:ext cx="1350204" cy="7610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Sistema </a:t>
              </a:r>
              <a:endParaRPr sz="1300"/>
            </a:p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Funcional</a:t>
              </a:r>
            </a:p>
          </p:txBody>
        </p:sp>
      </p:grpSp>
      <p:grpSp>
        <p:nvGrpSpPr>
          <p:cNvPr id="513" name="3 Hexágono"/>
          <p:cNvGrpSpPr/>
          <p:nvPr/>
        </p:nvGrpSpPr>
        <p:grpSpPr>
          <a:xfrm>
            <a:off x="9050384" y="1670596"/>
            <a:ext cx="829378" cy="708739"/>
            <a:chOff x="0" y="0"/>
            <a:chExt cx="829377" cy="708737"/>
          </a:xfrm>
        </p:grpSpPr>
        <p:sp>
          <p:nvSpPr>
            <p:cNvPr id="511" name="Shape"/>
            <p:cNvSpPr/>
            <p:nvPr/>
          </p:nvSpPr>
          <p:spPr>
            <a:xfrm>
              <a:off x="-1" y="0"/>
              <a:ext cx="829379" cy="70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15" y="0"/>
                  </a:lnTo>
                  <a:lnTo>
                    <a:pt x="16985" y="0"/>
                  </a:lnTo>
                  <a:lnTo>
                    <a:pt x="21600" y="10800"/>
                  </a:lnTo>
                  <a:lnTo>
                    <a:pt x="16985" y="21600"/>
                  </a:lnTo>
                  <a:lnTo>
                    <a:pt x="4615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2" name="GAF"/>
            <p:cNvSpPr txBox="1"/>
            <p:nvPr/>
          </p:nvSpPr>
          <p:spPr>
            <a:xfrm>
              <a:off x="154820" y="155939"/>
              <a:ext cx="519737" cy="396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GAF</a:t>
              </a:r>
            </a:p>
          </p:txBody>
        </p:sp>
      </p:grpSp>
      <p:grpSp>
        <p:nvGrpSpPr>
          <p:cNvPr id="516" name="4 Hexágono"/>
          <p:cNvGrpSpPr/>
          <p:nvPr/>
        </p:nvGrpSpPr>
        <p:grpSpPr>
          <a:xfrm>
            <a:off x="9739070" y="2784045"/>
            <a:ext cx="829384" cy="708741"/>
            <a:chOff x="0" y="0"/>
            <a:chExt cx="829382" cy="708740"/>
          </a:xfrm>
        </p:grpSpPr>
        <p:sp>
          <p:nvSpPr>
            <p:cNvPr id="514" name="Shape"/>
            <p:cNvSpPr/>
            <p:nvPr/>
          </p:nvSpPr>
          <p:spPr>
            <a:xfrm>
              <a:off x="-1" y="-1"/>
              <a:ext cx="829384" cy="70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15" y="0"/>
                  </a:lnTo>
                  <a:lnTo>
                    <a:pt x="16986" y="0"/>
                  </a:lnTo>
                  <a:lnTo>
                    <a:pt x="21600" y="10800"/>
                  </a:lnTo>
                  <a:lnTo>
                    <a:pt x="16986" y="21600"/>
                  </a:lnTo>
                  <a:lnTo>
                    <a:pt x="4615" y="21600"/>
                  </a:lnTo>
                  <a:close/>
                </a:path>
              </a:pathLst>
            </a:custGeom>
            <a:solidFill>
              <a:srgbClr val="FFDB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5" name="GCMK"/>
            <p:cNvSpPr txBox="1"/>
            <p:nvPr/>
          </p:nvSpPr>
          <p:spPr>
            <a:xfrm>
              <a:off x="48450" y="155940"/>
              <a:ext cx="732482" cy="396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9C3F00"/>
                  </a:solidFill>
                </a:defRPr>
              </a:lvl1pPr>
            </a:lstStyle>
            <a:p>
              <a:r>
                <a:t>GCMK</a:t>
              </a:r>
            </a:p>
          </p:txBody>
        </p:sp>
      </p:grpSp>
      <p:grpSp>
        <p:nvGrpSpPr>
          <p:cNvPr id="519" name="5 Hexágono"/>
          <p:cNvGrpSpPr/>
          <p:nvPr/>
        </p:nvGrpSpPr>
        <p:grpSpPr>
          <a:xfrm>
            <a:off x="8382613" y="1290569"/>
            <a:ext cx="829379" cy="708736"/>
            <a:chOff x="0" y="0"/>
            <a:chExt cx="829378" cy="708734"/>
          </a:xfrm>
        </p:grpSpPr>
        <p:sp>
          <p:nvSpPr>
            <p:cNvPr id="517" name="Shape"/>
            <p:cNvSpPr/>
            <p:nvPr/>
          </p:nvSpPr>
          <p:spPr>
            <a:xfrm>
              <a:off x="-1" y="-1"/>
              <a:ext cx="829380" cy="708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14" y="0"/>
                  </a:lnTo>
                  <a:lnTo>
                    <a:pt x="16986" y="0"/>
                  </a:lnTo>
                  <a:lnTo>
                    <a:pt x="21600" y="10800"/>
                  </a:lnTo>
                  <a:lnTo>
                    <a:pt x="16986" y="21600"/>
                  </a:lnTo>
                  <a:lnTo>
                    <a:pt x="4614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8" name="GPIT"/>
            <p:cNvSpPr txBox="1"/>
            <p:nvPr/>
          </p:nvSpPr>
          <p:spPr>
            <a:xfrm>
              <a:off x="128183" y="155938"/>
              <a:ext cx="573012" cy="396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GPIT</a:t>
              </a:r>
            </a:p>
          </p:txBody>
        </p:sp>
      </p:grpSp>
      <p:grpSp>
        <p:nvGrpSpPr>
          <p:cNvPr id="522" name="6 Hexágono"/>
          <p:cNvGrpSpPr/>
          <p:nvPr/>
        </p:nvGrpSpPr>
        <p:grpSpPr>
          <a:xfrm>
            <a:off x="7697785" y="1665104"/>
            <a:ext cx="829377" cy="708741"/>
            <a:chOff x="0" y="0"/>
            <a:chExt cx="829376" cy="708740"/>
          </a:xfrm>
        </p:grpSpPr>
        <p:sp>
          <p:nvSpPr>
            <p:cNvPr id="520" name="Shape"/>
            <p:cNvSpPr/>
            <p:nvPr/>
          </p:nvSpPr>
          <p:spPr>
            <a:xfrm>
              <a:off x="0" y="-1"/>
              <a:ext cx="829377" cy="70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15" y="0"/>
                  </a:lnTo>
                  <a:lnTo>
                    <a:pt x="16985" y="0"/>
                  </a:lnTo>
                  <a:lnTo>
                    <a:pt x="21600" y="10800"/>
                  </a:lnTo>
                  <a:lnTo>
                    <a:pt x="16985" y="21600"/>
                  </a:lnTo>
                  <a:lnTo>
                    <a:pt x="4615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1" name="GCMO"/>
            <p:cNvSpPr txBox="1"/>
            <p:nvPr/>
          </p:nvSpPr>
          <p:spPr>
            <a:xfrm>
              <a:off x="31007" y="155940"/>
              <a:ext cx="767362" cy="396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GCMO</a:t>
              </a:r>
            </a:p>
          </p:txBody>
        </p:sp>
      </p:grpSp>
      <p:grpSp>
        <p:nvGrpSpPr>
          <p:cNvPr id="525" name="7 Hexágono"/>
          <p:cNvGrpSpPr/>
          <p:nvPr/>
        </p:nvGrpSpPr>
        <p:grpSpPr>
          <a:xfrm>
            <a:off x="8359122" y="2026317"/>
            <a:ext cx="858404" cy="746818"/>
            <a:chOff x="0" y="0"/>
            <a:chExt cx="858403" cy="746817"/>
          </a:xfrm>
        </p:grpSpPr>
        <p:sp>
          <p:nvSpPr>
            <p:cNvPr id="523" name="Shape"/>
            <p:cNvSpPr/>
            <p:nvPr/>
          </p:nvSpPr>
          <p:spPr>
            <a:xfrm>
              <a:off x="15309" y="0"/>
              <a:ext cx="827785" cy="74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872" y="0"/>
                  </a:lnTo>
                  <a:lnTo>
                    <a:pt x="16728" y="0"/>
                  </a:lnTo>
                  <a:lnTo>
                    <a:pt x="21600" y="10800"/>
                  </a:lnTo>
                  <a:lnTo>
                    <a:pt x="16728" y="21600"/>
                  </a:lnTo>
                  <a:lnTo>
                    <a:pt x="4872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4" name="GTHUM"/>
            <p:cNvSpPr txBox="1"/>
            <p:nvPr/>
          </p:nvSpPr>
          <p:spPr>
            <a:xfrm>
              <a:off x="0" y="181774"/>
              <a:ext cx="858404" cy="383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700">
                  <a:solidFill>
                    <a:srgbClr val="FFFFFF"/>
                  </a:solidFill>
                </a:defRPr>
              </a:lvl1pPr>
            </a:lstStyle>
            <a:p>
              <a:r>
                <a:t>GTHUM</a:t>
              </a:r>
            </a:p>
          </p:txBody>
        </p:sp>
      </p:grpSp>
      <p:grpSp>
        <p:nvGrpSpPr>
          <p:cNvPr id="528" name="11 Hexágono"/>
          <p:cNvGrpSpPr/>
          <p:nvPr/>
        </p:nvGrpSpPr>
        <p:grpSpPr>
          <a:xfrm>
            <a:off x="10409312" y="2384610"/>
            <a:ext cx="827785" cy="746818"/>
            <a:chOff x="0" y="0"/>
            <a:chExt cx="827783" cy="746817"/>
          </a:xfrm>
        </p:grpSpPr>
        <p:sp>
          <p:nvSpPr>
            <p:cNvPr id="526" name="Shape"/>
            <p:cNvSpPr/>
            <p:nvPr/>
          </p:nvSpPr>
          <p:spPr>
            <a:xfrm>
              <a:off x="-1" y="-1"/>
              <a:ext cx="827785" cy="746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872" y="0"/>
                  </a:lnTo>
                  <a:lnTo>
                    <a:pt x="16728" y="0"/>
                  </a:lnTo>
                  <a:lnTo>
                    <a:pt x="21600" y="10800"/>
                  </a:lnTo>
                  <a:lnTo>
                    <a:pt x="16728" y="21600"/>
                  </a:lnTo>
                  <a:lnTo>
                    <a:pt x="4872" y="21600"/>
                  </a:lnTo>
                  <a:close/>
                </a:path>
              </a:pathLst>
            </a:custGeom>
            <a:solidFill>
              <a:srgbClr val="FFDB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7" name="GIF"/>
            <p:cNvSpPr txBox="1"/>
            <p:nvPr/>
          </p:nvSpPr>
          <p:spPr>
            <a:xfrm>
              <a:off x="193980" y="174979"/>
              <a:ext cx="439823" cy="396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9C3F00"/>
                  </a:solidFill>
                </a:defRPr>
              </a:lvl1pPr>
            </a:lstStyle>
            <a:p>
              <a:r>
                <a:t>GIF</a:t>
              </a:r>
            </a:p>
          </p:txBody>
        </p:sp>
      </p:grpSp>
      <p:grpSp>
        <p:nvGrpSpPr>
          <p:cNvPr id="531" name="12 Hexágono"/>
          <p:cNvGrpSpPr/>
          <p:nvPr/>
        </p:nvGrpSpPr>
        <p:grpSpPr>
          <a:xfrm>
            <a:off x="9054785" y="2408866"/>
            <a:ext cx="829379" cy="708736"/>
            <a:chOff x="0" y="0"/>
            <a:chExt cx="829378" cy="708734"/>
          </a:xfrm>
        </p:grpSpPr>
        <p:sp>
          <p:nvSpPr>
            <p:cNvPr id="529" name="Shape"/>
            <p:cNvSpPr/>
            <p:nvPr/>
          </p:nvSpPr>
          <p:spPr>
            <a:xfrm>
              <a:off x="-1" y="-1"/>
              <a:ext cx="829380" cy="708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14" y="0"/>
                  </a:lnTo>
                  <a:lnTo>
                    <a:pt x="16986" y="0"/>
                  </a:lnTo>
                  <a:lnTo>
                    <a:pt x="21600" y="10800"/>
                  </a:lnTo>
                  <a:lnTo>
                    <a:pt x="16986" y="21600"/>
                  </a:lnTo>
                  <a:lnTo>
                    <a:pt x="4614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0" name="SGRAL"/>
            <p:cNvSpPr txBox="1"/>
            <p:nvPr/>
          </p:nvSpPr>
          <p:spPr>
            <a:xfrm>
              <a:off x="36981" y="155938"/>
              <a:ext cx="755416" cy="396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SGRAL</a:t>
              </a:r>
            </a:p>
          </p:txBody>
        </p:sp>
      </p:grpSp>
      <p:grpSp>
        <p:nvGrpSpPr>
          <p:cNvPr id="534" name="12 Hexágono"/>
          <p:cNvGrpSpPr/>
          <p:nvPr/>
        </p:nvGrpSpPr>
        <p:grpSpPr>
          <a:xfrm>
            <a:off x="9720624" y="2033678"/>
            <a:ext cx="829379" cy="708736"/>
            <a:chOff x="0" y="0"/>
            <a:chExt cx="829378" cy="708734"/>
          </a:xfrm>
        </p:grpSpPr>
        <p:sp>
          <p:nvSpPr>
            <p:cNvPr id="532" name="Shape"/>
            <p:cNvSpPr/>
            <p:nvPr/>
          </p:nvSpPr>
          <p:spPr>
            <a:xfrm>
              <a:off x="-1" y="-1"/>
              <a:ext cx="829380" cy="708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14" y="0"/>
                  </a:lnTo>
                  <a:lnTo>
                    <a:pt x="16986" y="0"/>
                  </a:lnTo>
                  <a:lnTo>
                    <a:pt x="21600" y="10800"/>
                  </a:lnTo>
                  <a:lnTo>
                    <a:pt x="16986" y="21600"/>
                  </a:lnTo>
                  <a:lnTo>
                    <a:pt x="4614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3" name="OPLAN"/>
            <p:cNvSpPr txBox="1"/>
            <p:nvPr/>
          </p:nvSpPr>
          <p:spPr>
            <a:xfrm>
              <a:off x="13628" y="155938"/>
              <a:ext cx="802122" cy="396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OPLAN</a:t>
              </a:r>
            </a:p>
          </p:txBody>
        </p:sp>
      </p:grpSp>
      <p:grpSp>
        <p:nvGrpSpPr>
          <p:cNvPr id="537" name="12 Hexágono"/>
          <p:cNvGrpSpPr/>
          <p:nvPr/>
        </p:nvGrpSpPr>
        <p:grpSpPr>
          <a:xfrm>
            <a:off x="11071996" y="2794342"/>
            <a:ext cx="829379" cy="708735"/>
            <a:chOff x="0" y="0"/>
            <a:chExt cx="829378" cy="708734"/>
          </a:xfrm>
        </p:grpSpPr>
        <p:sp>
          <p:nvSpPr>
            <p:cNvPr id="535" name="Shape"/>
            <p:cNvSpPr/>
            <p:nvPr/>
          </p:nvSpPr>
          <p:spPr>
            <a:xfrm>
              <a:off x="-1" y="-1"/>
              <a:ext cx="829380" cy="708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14" y="0"/>
                  </a:lnTo>
                  <a:lnTo>
                    <a:pt x="16986" y="0"/>
                  </a:lnTo>
                  <a:lnTo>
                    <a:pt x="21600" y="10800"/>
                  </a:lnTo>
                  <a:lnTo>
                    <a:pt x="16986" y="21600"/>
                  </a:lnTo>
                  <a:lnTo>
                    <a:pt x="4614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6" name="OCINT"/>
            <p:cNvSpPr txBox="1"/>
            <p:nvPr/>
          </p:nvSpPr>
          <p:spPr>
            <a:xfrm>
              <a:off x="43372" y="155938"/>
              <a:ext cx="742635" cy="396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OCINT</a:t>
              </a:r>
            </a:p>
          </p:txBody>
        </p:sp>
      </p:grpSp>
      <p:grpSp>
        <p:nvGrpSpPr>
          <p:cNvPr id="540" name="4 Hexágono"/>
          <p:cNvGrpSpPr/>
          <p:nvPr/>
        </p:nvGrpSpPr>
        <p:grpSpPr>
          <a:xfrm>
            <a:off x="10407713" y="3162299"/>
            <a:ext cx="829384" cy="708741"/>
            <a:chOff x="0" y="0"/>
            <a:chExt cx="829382" cy="708740"/>
          </a:xfrm>
        </p:grpSpPr>
        <p:sp>
          <p:nvSpPr>
            <p:cNvPr id="538" name="Shape"/>
            <p:cNvSpPr/>
            <p:nvPr/>
          </p:nvSpPr>
          <p:spPr>
            <a:xfrm>
              <a:off x="-1" y="-1"/>
              <a:ext cx="829384" cy="70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4615" y="0"/>
                  </a:lnTo>
                  <a:lnTo>
                    <a:pt x="16986" y="0"/>
                  </a:lnTo>
                  <a:lnTo>
                    <a:pt x="21600" y="10800"/>
                  </a:lnTo>
                  <a:lnTo>
                    <a:pt x="16986" y="21600"/>
                  </a:lnTo>
                  <a:lnTo>
                    <a:pt x="4615" y="216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9" name="ODISC"/>
            <p:cNvSpPr txBox="1"/>
            <p:nvPr/>
          </p:nvSpPr>
          <p:spPr>
            <a:xfrm>
              <a:off x="50481" y="155940"/>
              <a:ext cx="728420" cy="396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ODISC</a:t>
              </a:r>
            </a:p>
          </p:txBody>
        </p:sp>
      </p:grpSp>
      <p:grpSp>
        <p:nvGrpSpPr>
          <p:cNvPr id="543" name="CuadroTexto 49"/>
          <p:cNvGrpSpPr/>
          <p:nvPr/>
        </p:nvGrpSpPr>
        <p:grpSpPr>
          <a:xfrm>
            <a:off x="5381120" y="1179982"/>
            <a:ext cx="1643067" cy="804115"/>
            <a:chOff x="0" y="0"/>
            <a:chExt cx="1643066" cy="804114"/>
          </a:xfrm>
        </p:grpSpPr>
        <p:sp>
          <p:nvSpPr>
            <p:cNvPr id="541" name="Rectangle"/>
            <p:cNvSpPr/>
            <p:nvPr/>
          </p:nvSpPr>
          <p:spPr>
            <a:xfrm>
              <a:off x="0" y="-1"/>
              <a:ext cx="1643067" cy="80411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chemeClr val="accent3"/>
                  </a:solidFill>
                </a:defRPr>
              </a:pPr>
              <a:endParaRPr/>
            </a:p>
          </p:txBody>
        </p:sp>
        <p:sp>
          <p:nvSpPr>
            <p:cNvPr id="542" name="Sistema de…"/>
            <p:cNvSpPr txBox="1"/>
            <p:nvPr/>
          </p:nvSpPr>
          <p:spPr>
            <a:xfrm>
              <a:off x="40663" y="68067"/>
              <a:ext cx="1561741" cy="6679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Sistema de</a:t>
              </a:r>
            </a:p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Alta Política</a:t>
              </a:r>
            </a:p>
          </p:txBody>
        </p:sp>
      </p:grpSp>
      <p:grpSp>
        <p:nvGrpSpPr>
          <p:cNvPr id="556" name="Group"/>
          <p:cNvGrpSpPr/>
          <p:nvPr/>
        </p:nvGrpSpPr>
        <p:grpSpPr>
          <a:xfrm>
            <a:off x="4566442" y="2052152"/>
            <a:ext cx="3296557" cy="2390954"/>
            <a:chOff x="0" y="0"/>
            <a:chExt cx="3296555" cy="2390952"/>
          </a:xfrm>
        </p:grpSpPr>
        <p:grpSp>
          <p:nvGrpSpPr>
            <p:cNvPr id="546" name="7 Hexágono"/>
            <p:cNvGrpSpPr/>
            <p:nvPr/>
          </p:nvGrpSpPr>
          <p:grpSpPr>
            <a:xfrm>
              <a:off x="1026971" y="-1"/>
              <a:ext cx="1264437" cy="1153487"/>
              <a:chOff x="0" y="0"/>
              <a:chExt cx="1264435" cy="1153485"/>
            </a:xfrm>
          </p:grpSpPr>
          <p:sp>
            <p:nvSpPr>
              <p:cNvPr id="544" name="Shape"/>
              <p:cNvSpPr/>
              <p:nvPr/>
            </p:nvSpPr>
            <p:spPr>
              <a:xfrm>
                <a:off x="-1" y="0"/>
                <a:ext cx="1264437" cy="1153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926" y="0"/>
                    </a:lnTo>
                    <a:lnTo>
                      <a:pt x="16674" y="0"/>
                    </a:lnTo>
                    <a:lnTo>
                      <a:pt x="21600" y="10800"/>
                    </a:lnTo>
                    <a:lnTo>
                      <a:pt x="16674" y="21600"/>
                    </a:lnTo>
                    <a:lnTo>
                      <a:pt x="4926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45" name="Rectoría"/>
              <p:cNvSpPr txBox="1"/>
              <p:nvPr/>
            </p:nvSpPr>
            <p:spPr>
              <a:xfrm>
                <a:off x="41542" y="356924"/>
                <a:ext cx="1181352" cy="439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Rectoría</a:t>
                </a:r>
              </a:p>
            </p:txBody>
          </p:sp>
        </p:grpSp>
        <p:grpSp>
          <p:nvGrpSpPr>
            <p:cNvPr id="549" name="8 Hexágono"/>
            <p:cNvGrpSpPr/>
            <p:nvPr/>
          </p:nvGrpSpPr>
          <p:grpSpPr>
            <a:xfrm>
              <a:off x="0" y="674818"/>
              <a:ext cx="1264433" cy="1153487"/>
              <a:chOff x="0" y="0"/>
              <a:chExt cx="1264432" cy="1153485"/>
            </a:xfrm>
          </p:grpSpPr>
          <p:sp>
            <p:nvSpPr>
              <p:cNvPr id="547" name="Shape"/>
              <p:cNvSpPr/>
              <p:nvPr/>
            </p:nvSpPr>
            <p:spPr>
              <a:xfrm>
                <a:off x="-1" y="-1"/>
                <a:ext cx="1264434" cy="1153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926" y="0"/>
                    </a:lnTo>
                    <a:lnTo>
                      <a:pt x="16674" y="0"/>
                    </a:lnTo>
                    <a:lnTo>
                      <a:pt x="21600" y="10800"/>
                    </a:lnTo>
                    <a:lnTo>
                      <a:pt x="16674" y="21600"/>
                    </a:lnTo>
                    <a:lnTo>
                      <a:pt x="4926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8" name="CSU"/>
              <p:cNvSpPr txBox="1"/>
              <p:nvPr/>
            </p:nvSpPr>
            <p:spPr>
              <a:xfrm>
                <a:off x="297043" y="323501"/>
                <a:ext cx="670346" cy="5064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CSU</a:t>
                </a:r>
              </a:p>
            </p:txBody>
          </p:sp>
        </p:grpSp>
        <p:grpSp>
          <p:nvGrpSpPr>
            <p:cNvPr id="552" name="9 Hexágono"/>
            <p:cNvGrpSpPr/>
            <p:nvPr/>
          </p:nvGrpSpPr>
          <p:grpSpPr>
            <a:xfrm>
              <a:off x="2057804" y="658508"/>
              <a:ext cx="1238752" cy="1130059"/>
              <a:chOff x="0" y="-16310"/>
              <a:chExt cx="1238751" cy="1130057"/>
            </a:xfrm>
          </p:grpSpPr>
          <p:sp>
            <p:nvSpPr>
              <p:cNvPr id="550" name="Shape"/>
              <p:cNvSpPr/>
              <p:nvPr/>
            </p:nvSpPr>
            <p:spPr>
              <a:xfrm>
                <a:off x="-1" y="-16311"/>
                <a:ext cx="1238753" cy="1130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4926" y="0"/>
                    </a:lnTo>
                    <a:lnTo>
                      <a:pt x="16674" y="0"/>
                    </a:lnTo>
                    <a:lnTo>
                      <a:pt x="21600" y="10800"/>
                    </a:lnTo>
                    <a:lnTo>
                      <a:pt x="16674" y="21600"/>
                    </a:lnTo>
                    <a:lnTo>
                      <a:pt x="4926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51" name="CA"/>
              <p:cNvSpPr txBox="1"/>
              <p:nvPr/>
            </p:nvSpPr>
            <p:spPr>
              <a:xfrm>
                <a:off x="369723" y="316930"/>
                <a:ext cx="499305" cy="4961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CA</a:t>
                </a:r>
              </a:p>
            </p:txBody>
          </p:sp>
        </p:grpSp>
        <p:grpSp>
          <p:nvGrpSpPr>
            <p:cNvPr id="555" name="7 Hexágono"/>
            <p:cNvGrpSpPr/>
            <p:nvPr/>
          </p:nvGrpSpPr>
          <p:grpSpPr>
            <a:xfrm>
              <a:off x="1064047" y="1253952"/>
              <a:ext cx="1172603" cy="1137001"/>
              <a:chOff x="0" y="0"/>
              <a:chExt cx="1172602" cy="1137000"/>
            </a:xfrm>
          </p:grpSpPr>
          <p:sp>
            <p:nvSpPr>
              <p:cNvPr id="553" name="Shape"/>
              <p:cNvSpPr/>
              <p:nvPr/>
            </p:nvSpPr>
            <p:spPr>
              <a:xfrm>
                <a:off x="-1" y="-1"/>
                <a:ext cx="1172604" cy="1137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5236" y="0"/>
                    </a:lnTo>
                    <a:lnTo>
                      <a:pt x="16364" y="0"/>
                    </a:lnTo>
                    <a:lnTo>
                      <a:pt x="21600" y="10800"/>
                    </a:lnTo>
                    <a:lnTo>
                      <a:pt x="16364" y="21600"/>
                    </a:lnTo>
                    <a:lnTo>
                      <a:pt x="5236" y="21600"/>
                    </a:lnTo>
                    <a:close/>
                  </a:path>
                </a:pathLst>
              </a:custGeom>
              <a:solidFill>
                <a:schemeClr val="accent3">
                  <a:lumOff val="21470"/>
                </a:schemeClr>
              </a:soli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54" name="COACH"/>
              <p:cNvSpPr txBox="1"/>
              <p:nvPr/>
            </p:nvSpPr>
            <p:spPr>
              <a:xfrm>
                <a:off x="24733" y="299253"/>
                <a:ext cx="1123136" cy="5384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50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COACH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66742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8 Forma libre">
            <a:extLst>
              <a:ext uri="{FF2B5EF4-FFF2-40B4-BE49-F238E27FC236}">
                <a16:creationId xmlns:a16="http://schemas.microsoft.com/office/drawing/2014/main" id="{A594D3DA-DF63-4706-8718-91BE40825680}"/>
              </a:ext>
            </a:extLst>
          </p:cNvPr>
          <p:cNvSpPr/>
          <p:nvPr/>
        </p:nvSpPr>
        <p:spPr>
          <a:xfrm>
            <a:off x="3364595" y="4014817"/>
            <a:ext cx="2688282" cy="2426965"/>
          </a:xfrm>
          <a:custGeom>
            <a:avLst/>
            <a:gdLst>
              <a:gd name="connsiteX0" fmla="*/ 0 w 2688282"/>
              <a:gd name="connsiteY0" fmla="*/ 268828 h 4133850"/>
              <a:gd name="connsiteX1" fmla="*/ 268828 w 2688282"/>
              <a:gd name="connsiteY1" fmla="*/ 0 h 4133850"/>
              <a:gd name="connsiteX2" fmla="*/ 2419454 w 2688282"/>
              <a:gd name="connsiteY2" fmla="*/ 0 h 4133850"/>
              <a:gd name="connsiteX3" fmla="*/ 2688282 w 2688282"/>
              <a:gd name="connsiteY3" fmla="*/ 268828 h 4133850"/>
              <a:gd name="connsiteX4" fmla="*/ 2688282 w 2688282"/>
              <a:gd name="connsiteY4" fmla="*/ 3865022 h 4133850"/>
              <a:gd name="connsiteX5" fmla="*/ 2419454 w 2688282"/>
              <a:gd name="connsiteY5" fmla="*/ 4133850 h 4133850"/>
              <a:gd name="connsiteX6" fmla="*/ 268828 w 2688282"/>
              <a:gd name="connsiteY6" fmla="*/ 4133850 h 4133850"/>
              <a:gd name="connsiteX7" fmla="*/ 0 w 2688282"/>
              <a:gd name="connsiteY7" fmla="*/ 3865022 h 4133850"/>
              <a:gd name="connsiteX8" fmla="*/ 0 w 2688282"/>
              <a:gd name="connsiteY8" fmla="*/ 268828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8282" h="4133850">
                <a:moveTo>
                  <a:pt x="0" y="268828"/>
                </a:moveTo>
                <a:cubicBezTo>
                  <a:pt x="0" y="120358"/>
                  <a:pt x="120358" y="0"/>
                  <a:pt x="268828" y="0"/>
                </a:cubicBezTo>
                <a:lnTo>
                  <a:pt x="2419454" y="0"/>
                </a:lnTo>
                <a:cubicBezTo>
                  <a:pt x="2567924" y="0"/>
                  <a:pt x="2688282" y="120358"/>
                  <a:pt x="2688282" y="268828"/>
                </a:cubicBezTo>
                <a:lnTo>
                  <a:pt x="2688282" y="3865022"/>
                </a:lnTo>
                <a:cubicBezTo>
                  <a:pt x="2688282" y="4013492"/>
                  <a:pt x="2567924" y="4133850"/>
                  <a:pt x="2419454" y="4133850"/>
                </a:cubicBezTo>
                <a:lnTo>
                  <a:pt x="268828" y="4133850"/>
                </a:lnTo>
                <a:cubicBezTo>
                  <a:pt x="120358" y="4133850"/>
                  <a:pt x="0" y="4013492"/>
                  <a:pt x="0" y="3865022"/>
                </a:cubicBezTo>
                <a:lnTo>
                  <a:pt x="0" y="26882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38452" rIns="184912" bIns="101168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 de Gestión de Seguridad de la Información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 27001</a:t>
            </a:r>
            <a:endParaRPr lang="es-CO" sz="2000" b="1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8 Forma libre">
            <a:extLst>
              <a:ext uri="{FF2B5EF4-FFF2-40B4-BE49-F238E27FC236}">
                <a16:creationId xmlns:a16="http://schemas.microsoft.com/office/drawing/2014/main" id="{52CEDEB2-5C27-40CB-9BFD-B3738D4093AF}"/>
              </a:ext>
            </a:extLst>
          </p:cNvPr>
          <p:cNvSpPr/>
          <p:nvPr/>
        </p:nvSpPr>
        <p:spPr>
          <a:xfrm>
            <a:off x="6140445" y="4014816"/>
            <a:ext cx="2688282" cy="2426965"/>
          </a:xfrm>
          <a:custGeom>
            <a:avLst/>
            <a:gdLst>
              <a:gd name="connsiteX0" fmla="*/ 0 w 2688282"/>
              <a:gd name="connsiteY0" fmla="*/ 268828 h 4133850"/>
              <a:gd name="connsiteX1" fmla="*/ 268828 w 2688282"/>
              <a:gd name="connsiteY1" fmla="*/ 0 h 4133850"/>
              <a:gd name="connsiteX2" fmla="*/ 2419454 w 2688282"/>
              <a:gd name="connsiteY2" fmla="*/ 0 h 4133850"/>
              <a:gd name="connsiteX3" fmla="*/ 2688282 w 2688282"/>
              <a:gd name="connsiteY3" fmla="*/ 268828 h 4133850"/>
              <a:gd name="connsiteX4" fmla="*/ 2688282 w 2688282"/>
              <a:gd name="connsiteY4" fmla="*/ 3865022 h 4133850"/>
              <a:gd name="connsiteX5" fmla="*/ 2419454 w 2688282"/>
              <a:gd name="connsiteY5" fmla="*/ 4133850 h 4133850"/>
              <a:gd name="connsiteX6" fmla="*/ 268828 w 2688282"/>
              <a:gd name="connsiteY6" fmla="*/ 4133850 h 4133850"/>
              <a:gd name="connsiteX7" fmla="*/ 0 w 2688282"/>
              <a:gd name="connsiteY7" fmla="*/ 3865022 h 4133850"/>
              <a:gd name="connsiteX8" fmla="*/ 0 w 2688282"/>
              <a:gd name="connsiteY8" fmla="*/ 268828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8282" h="4133850">
                <a:moveTo>
                  <a:pt x="0" y="268828"/>
                </a:moveTo>
                <a:cubicBezTo>
                  <a:pt x="0" y="120358"/>
                  <a:pt x="120358" y="0"/>
                  <a:pt x="268828" y="0"/>
                </a:cubicBezTo>
                <a:lnTo>
                  <a:pt x="2419454" y="0"/>
                </a:lnTo>
                <a:cubicBezTo>
                  <a:pt x="2567924" y="0"/>
                  <a:pt x="2688282" y="120358"/>
                  <a:pt x="2688282" y="268828"/>
                </a:cubicBezTo>
                <a:lnTo>
                  <a:pt x="2688282" y="3865022"/>
                </a:lnTo>
                <a:cubicBezTo>
                  <a:pt x="2688282" y="4013492"/>
                  <a:pt x="2567924" y="4133850"/>
                  <a:pt x="2419454" y="4133850"/>
                </a:cubicBezTo>
                <a:lnTo>
                  <a:pt x="268828" y="4133850"/>
                </a:lnTo>
                <a:cubicBezTo>
                  <a:pt x="120358" y="4133850"/>
                  <a:pt x="0" y="4013492"/>
                  <a:pt x="0" y="3865022"/>
                </a:cubicBezTo>
                <a:lnTo>
                  <a:pt x="0" y="26882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838452" rIns="184912" bIns="1011682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 de Gestión de Servicios de Infraestructura Tecnológica</a:t>
            </a: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 20000 ITIL</a:t>
            </a:r>
            <a:endParaRPr lang="es-CO" sz="2000" b="1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1 Título">
            <a:extLst>
              <a:ext uri="{FF2B5EF4-FFF2-40B4-BE49-F238E27FC236}">
                <a16:creationId xmlns:a16="http://schemas.microsoft.com/office/drawing/2014/main" id="{BD3B9E23-B6F2-49EB-A3A0-6B085F9DDA66}"/>
              </a:ext>
            </a:extLst>
          </p:cNvPr>
          <p:cNvSpPr txBox="1">
            <a:spLocks/>
          </p:cNvSpPr>
          <p:nvPr/>
        </p:nvSpPr>
        <p:spPr>
          <a:xfrm>
            <a:off x="1765478" y="63510"/>
            <a:ext cx="64087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ESTRUCTURA SIG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E8D78A24-3AD1-4095-BFED-2D0B8B8913C3}"/>
              </a:ext>
            </a:extLst>
          </p:cNvPr>
          <p:cNvGrpSpPr/>
          <p:nvPr/>
        </p:nvGrpSpPr>
        <p:grpSpPr>
          <a:xfrm>
            <a:off x="1864646" y="1249914"/>
            <a:ext cx="8226144" cy="2764903"/>
            <a:chOff x="1864646" y="1249914"/>
            <a:chExt cx="8226144" cy="2764903"/>
          </a:xfrm>
        </p:grpSpPr>
        <p:grpSp>
          <p:nvGrpSpPr>
            <p:cNvPr id="12" name="13 Grupo">
              <a:extLst>
                <a:ext uri="{FF2B5EF4-FFF2-40B4-BE49-F238E27FC236}">
                  <a16:creationId xmlns:a16="http://schemas.microsoft.com/office/drawing/2014/main" id="{5D6A5B96-66F3-4BCC-977C-3BC65969C232}"/>
                </a:ext>
              </a:extLst>
            </p:cNvPr>
            <p:cNvGrpSpPr/>
            <p:nvPr/>
          </p:nvGrpSpPr>
          <p:grpSpPr>
            <a:xfrm>
              <a:off x="1864646" y="1249914"/>
              <a:ext cx="2688282" cy="2764903"/>
              <a:chOff x="458927" y="1600200"/>
              <a:chExt cx="2688282" cy="4133850"/>
            </a:xfr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grpSpPr>
          <p:sp>
            <p:nvSpPr>
              <p:cNvPr id="13" name="4 Forma libre">
                <a:extLst>
                  <a:ext uri="{FF2B5EF4-FFF2-40B4-BE49-F238E27FC236}">
                    <a16:creationId xmlns:a16="http://schemas.microsoft.com/office/drawing/2014/main" id="{19BB0120-6765-4BD3-82E5-E21E6B962554}"/>
                  </a:ext>
                </a:extLst>
              </p:cNvPr>
              <p:cNvSpPr/>
              <p:nvPr/>
            </p:nvSpPr>
            <p:spPr>
              <a:xfrm>
                <a:off x="458927" y="1600200"/>
                <a:ext cx="2688282" cy="4133850"/>
              </a:xfrm>
              <a:custGeom>
                <a:avLst/>
                <a:gdLst>
                  <a:gd name="connsiteX0" fmla="*/ 0 w 2688282"/>
                  <a:gd name="connsiteY0" fmla="*/ 268828 h 4133850"/>
                  <a:gd name="connsiteX1" fmla="*/ 268828 w 2688282"/>
                  <a:gd name="connsiteY1" fmla="*/ 0 h 4133850"/>
                  <a:gd name="connsiteX2" fmla="*/ 2419454 w 2688282"/>
                  <a:gd name="connsiteY2" fmla="*/ 0 h 4133850"/>
                  <a:gd name="connsiteX3" fmla="*/ 2688282 w 2688282"/>
                  <a:gd name="connsiteY3" fmla="*/ 268828 h 4133850"/>
                  <a:gd name="connsiteX4" fmla="*/ 2688282 w 2688282"/>
                  <a:gd name="connsiteY4" fmla="*/ 3865022 h 4133850"/>
                  <a:gd name="connsiteX5" fmla="*/ 2419454 w 2688282"/>
                  <a:gd name="connsiteY5" fmla="*/ 4133850 h 4133850"/>
                  <a:gd name="connsiteX6" fmla="*/ 268828 w 2688282"/>
                  <a:gd name="connsiteY6" fmla="*/ 4133850 h 4133850"/>
                  <a:gd name="connsiteX7" fmla="*/ 0 w 2688282"/>
                  <a:gd name="connsiteY7" fmla="*/ 3865022 h 4133850"/>
                  <a:gd name="connsiteX8" fmla="*/ 0 w 2688282"/>
                  <a:gd name="connsiteY8" fmla="*/ 268828 h 413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8282" h="4133850">
                    <a:moveTo>
                      <a:pt x="0" y="268828"/>
                    </a:moveTo>
                    <a:cubicBezTo>
                      <a:pt x="0" y="120358"/>
                      <a:pt x="120358" y="0"/>
                      <a:pt x="268828" y="0"/>
                    </a:cubicBezTo>
                    <a:lnTo>
                      <a:pt x="2419454" y="0"/>
                    </a:lnTo>
                    <a:cubicBezTo>
                      <a:pt x="2567924" y="0"/>
                      <a:pt x="2688282" y="120358"/>
                      <a:pt x="2688282" y="268828"/>
                    </a:cubicBezTo>
                    <a:lnTo>
                      <a:pt x="2688282" y="3865022"/>
                    </a:lnTo>
                    <a:cubicBezTo>
                      <a:pt x="2688282" y="4013492"/>
                      <a:pt x="2567924" y="4133850"/>
                      <a:pt x="2419454" y="4133850"/>
                    </a:cubicBezTo>
                    <a:lnTo>
                      <a:pt x="268828" y="4133850"/>
                    </a:lnTo>
                    <a:cubicBezTo>
                      <a:pt x="120358" y="4133850"/>
                      <a:pt x="0" y="4013492"/>
                      <a:pt x="0" y="3865022"/>
                    </a:cubicBezTo>
                    <a:lnTo>
                      <a:pt x="0" y="268828"/>
                    </a:lnTo>
                    <a:close/>
                  </a:path>
                </a:pathLst>
              </a:custGeom>
              <a:grpFill/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4912" tIns="1838452" rIns="184912" bIns="1011682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Sistema de Gestión Ambiental</a:t>
                </a:r>
              </a:p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ISO 14001</a:t>
                </a:r>
                <a:endParaRPr lang="es-CO" sz="2400" b="1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5 Elipse">
                <a:extLst>
                  <a:ext uri="{FF2B5EF4-FFF2-40B4-BE49-F238E27FC236}">
                    <a16:creationId xmlns:a16="http://schemas.microsoft.com/office/drawing/2014/main" id="{3A3D43CD-98DD-4C7A-B4F8-E14554FD73A7}"/>
                  </a:ext>
                </a:extLst>
              </p:cNvPr>
              <p:cNvSpPr/>
              <p:nvPr/>
            </p:nvSpPr>
            <p:spPr>
              <a:xfrm>
                <a:off x="1114783" y="1848231"/>
                <a:ext cx="1376572" cy="1376572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CO" dirty="0"/>
              </a:p>
            </p:txBody>
          </p:sp>
        </p:grpSp>
        <p:grpSp>
          <p:nvGrpSpPr>
            <p:cNvPr id="15" name="12 Grupo">
              <a:extLst>
                <a:ext uri="{FF2B5EF4-FFF2-40B4-BE49-F238E27FC236}">
                  <a16:creationId xmlns:a16="http://schemas.microsoft.com/office/drawing/2014/main" id="{20AB6690-FFB4-481F-9D2D-CDBF1B96B696}"/>
                </a:ext>
              </a:extLst>
            </p:cNvPr>
            <p:cNvGrpSpPr/>
            <p:nvPr/>
          </p:nvGrpSpPr>
          <p:grpSpPr>
            <a:xfrm>
              <a:off x="4633577" y="1249914"/>
              <a:ext cx="2688282" cy="2764903"/>
              <a:chOff x="3227858" y="1600200"/>
              <a:chExt cx="2688282" cy="4133850"/>
            </a:xfr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grpSpPr>
          <p:sp>
            <p:nvSpPr>
              <p:cNvPr id="16" name="6 Forma libre">
                <a:extLst>
                  <a:ext uri="{FF2B5EF4-FFF2-40B4-BE49-F238E27FC236}">
                    <a16:creationId xmlns:a16="http://schemas.microsoft.com/office/drawing/2014/main" id="{CDD6848E-4CA6-4206-B2C3-4715F4882D61}"/>
                  </a:ext>
                </a:extLst>
              </p:cNvPr>
              <p:cNvSpPr/>
              <p:nvPr/>
            </p:nvSpPr>
            <p:spPr>
              <a:xfrm>
                <a:off x="3227858" y="1600200"/>
                <a:ext cx="2688282" cy="4133850"/>
              </a:xfrm>
              <a:custGeom>
                <a:avLst/>
                <a:gdLst>
                  <a:gd name="connsiteX0" fmla="*/ 0 w 2688282"/>
                  <a:gd name="connsiteY0" fmla="*/ 268828 h 4133850"/>
                  <a:gd name="connsiteX1" fmla="*/ 268828 w 2688282"/>
                  <a:gd name="connsiteY1" fmla="*/ 0 h 4133850"/>
                  <a:gd name="connsiteX2" fmla="*/ 2419454 w 2688282"/>
                  <a:gd name="connsiteY2" fmla="*/ 0 h 4133850"/>
                  <a:gd name="connsiteX3" fmla="*/ 2688282 w 2688282"/>
                  <a:gd name="connsiteY3" fmla="*/ 268828 h 4133850"/>
                  <a:gd name="connsiteX4" fmla="*/ 2688282 w 2688282"/>
                  <a:gd name="connsiteY4" fmla="*/ 3865022 h 4133850"/>
                  <a:gd name="connsiteX5" fmla="*/ 2419454 w 2688282"/>
                  <a:gd name="connsiteY5" fmla="*/ 4133850 h 4133850"/>
                  <a:gd name="connsiteX6" fmla="*/ 268828 w 2688282"/>
                  <a:gd name="connsiteY6" fmla="*/ 4133850 h 4133850"/>
                  <a:gd name="connsiteX7" fmla="*/ 0 w 2688282"/>
                  <a:gd name="connsiteY7" fmla="*/ 3865022 h 4133850"/>
                  <a:gd name="connsiteX8" fmla="*/ 0 w 2688282"/>
                  <a:gd name="connsiteY8" fmla="*/ 268828 h 413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8282" h="4133850">
                    <a:moveTo>
                      <a:pt x="0" y="268828"/>
                    </a:moveTo>
                    <a:cubicBezTo>
                      <a:pt x="0" y="120358"/>
                      <a:pt x="120358" y="0"/>
                      <a:pt x="268828" y="0"/>
                    </a:cubicBezTo>
                    <a:lnTo>
                      <a:pt x="2419454" y="0"/>
                    </a:lnTo>
                    <a:cubicBezTo>
                      <a:pt x="2567924" y="0"/>
                      <a:pt x="2688282" y="120358"/>
                      <a:pt x="2688282" y="268828"/>
                    </a:cubicBezTo>
                    <a:lnTo>
                      <a:pt x="2688282" y="3865022"/>
                    </a:lnTo>
                    <a:cubicBezTo>
                      <a:pt x="2688282" y="4013492"/>
                      <a:pt x="2567924" y="4133850"/>
                      <a:pt x="2419454" y="4133850"/>
                    </a:cubicBezTo>
                    <a:lnTo>
                      <a:pt x="268828" y="4133850"/>
                    </a:lnTo>
                    <a:cubicBezTo>
                      <a:pt x="120358" y="4133850"/>
                      <a:pt x="0" y="4013492"/>
                      <a:pt x="0" y="3865022"/>
                    </a:cubicBezTo>
                    <a:lnTo>
                      <a:pt x="0" y="268828"/>
                    </a:lnTo>
                    <a:close/>
                  </a:path>
                </a:pathLst>
              </a:custGeom>
              <a:grpFill/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4912" tIns="1838452" rIns="184912" bIns="1011682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Sistema  de Gestión de la Calidad</a:t>
                </a:r>
              </a:p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ISO 9001 - </a:t>
                </a:r>
                <a:r>
                  <a:rPr lang="es-ES" sz="1600" b="1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NTC 5580</a:t>
                </a:r>
                <a:r>
                  <a:rPr lang="es-CO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- MIPG</a:t>
                </a:r>
                <a:endParaRPr lang="es-ES" sz="1600" b="1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7 Elipse">
                <a:extLst>
                  <a:ext uri="{FF2B5EF4-FFF2-40B4-BE49-F238E27FC236}">
                    <a16:creationId xmlns:a16="http://schemas.microsoft.com/office/drawing/2014/main" id="{AC9DC71E-D10C-41CA-BA3D-D5BECF363C8A}"/>
                  </a:ext>
                </a:extLst>
              </p:cNvPr>
              <p:cNvSpPr/>
              <p:nvPr/>
            </p:nvSpPr>
            <p:spPr>
              <a:xfrm>
                <a:off x="3883713" y="1848231"/>
                <a:ext cx="1376572" cy="1376572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CO" dirty="0"/>
              </a:p>
            </p:txBody>
          </p:sp>
        </p:grpSp>
        <p:grpSp>
          <p:nvGrpSpPr>
            <p:cNvPr id="18" name="14 Grupo">
              <a:extLst>
                <a:ext uri="{FF2B5EF4-FFF2-40B4-BE49-F238E27FC236}">
                  <a16:creationId xmlns:a16="http://schemas.microsoft.com/office/drawing/2014/main" id="{EF49940D-BF5D-4A1C-B2BD-E82CC491C43D}"/>
                </a:ext>
              </a:extLst>
            </p:cNvPr>
            <p:cNvGrpSpPr/>
            <p:nvPr/>
          </p:nvGrpSpPr>
          <p:grpSpPr>
            <a:xfrm>
              <a:off x="7402508" y="1249914"/>
              <a:ext cx="2688282" cy="2764903"/>
              <a:chOff x="5996789" y="1600200"/>
              <a:chExt cx="2688282" cy="4133850"/>
            </a:xfr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grpSpPr>
          <p:sp>
            <p:nvSpPr>
              <p:cNvPr id="19" name="8 Forma libre">
                <a:extLst>
                  <a:ext uri="{FF2B5EF4-FFF2-40B4-BE49-F238E27FC236}">
                    <a16:creationId xmlns:a16="http://schemas.microsoft.com/office/drawing/2014/main" id="{919E5DD4-6257-40FB-B76C-54DCDB10F8B8}"/>
                  </a:ext>
                </a:extLst>
              </p:cNvPr>
              <p:cNvSpPr/>
              <p:nvPr/>
            </p:nvSpPr>
            <p:spPr>
              <a:xfrm>
                <a:off x="5996789" y="1600200"/>
                <a:ext cx="2688282" cy="4133850"/>
              </a:xfrm>
              <a:custGeom>
                <a:avLst/>
                <a:gdLst>
                  <a:gd name="connsiteX0" fmla="*/ 0 w 2688282"/>
                  <a:gd name="connsiteY0" fmla="*/ 268828 h 4133850"/>
                  <a:gd name="connsiteX1" fmla="*/ 268828 w 2688282"/>
                  <a:gd name="connsiteY1" fmla="*/ 0 h 4133850"/>
                  <a:gd name="connsiteX2" fmla="*/ 2419454 w 2688282"/>
                  <a:gd name="connsiteY2" fmla="*/ 0 h 4133850"/>
                  <a:gd name="connsiteX3" fmla="*/ 2688282 w 2688282"/>
                  <a:gd name="connsiteY3" fmla="*/ 268828 h 4133850"/>
                  <a:gd name="connsiteX4" fmla="*/ 2688282 w 2688282"/>
                  <a:gd name="connsiteY4" fmla="*/ 3865022 h 4133850"/>
                  <a:gd name="connsiteX5" fmla="*/ 2419454 w 2688282"/>
                  <a:gd name="connsiteY5" fmla="*/ 4133850 h 4133850"/>
                  <a:gd name="connsiteX6" fmla="*/ 268828 w 2688282"/>
                  <a:gd name="connsiteY6" fmla="*/ 4133850 h 4133850"/>
                  <a:gd name="connsiteX7" fmla="*/ 0 w 2688282"/>
                  <a:gd name="connsiteY7" fmla="*/ 3865022 h 4133850"/>
                  <a:gd name="connsiteX8" fmla="*/ 0 w 2688282"/>
                  <a:gd name="connsiteY8" fmla="*/ 268828 h 413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8282" h="4133850">
                    <a:moveTo>
                      <a:pt x="0" y="268828"/>
                    </a:moveTo>
                    <a:cubicBezTo>
                      <a:pt x="0" y="120358"/>
                      <a:pt x="120358" y="0"/>
                      <a:pt x="268828" y="0"/>
                    </a:cubicBezTo>
                    <a:lnTo>
                      <a:pt x="2419454" y="0"/>
                    </a:lnTo>
                    <a:cubicBezTo>
                      <a:pt x="2567924" y="0"/>
                      <a:pt x="2688282" y="120358"/>
                      <a:pt x="2688282" y="268828"/>
                    </a:cubicBezTo>
                    <a:lnTo>
                      <a:pt x="2688282" y="3865022"/>
                    </a:lnTo>
                    <a:cubicBezTo>
                      <a:pt x="2688282" y="4013492"/>
                      <a:pt x="2567924" y="4133850"/>
                      <a:pt x="2419454" y="4133850"/>
                    </a:cubicBezTo>
                    <a:lnTo>
                      <a:pt x="268828" y="4133850"/>
                    </a:lnTo>
                    <a:cubicBezTo>
                      <a:pt x="120358" y="4133850"/>
                      <a:pt x="0" y="4013492"/>
                      <a:pt x="0" y="3865022"/>
                    </a:cubicBezTo>
                    <a:lnTo>
                      <a:pt x="0" y="268828"/>
                    </a:lnTo>
                    <a:close/>
                  </a:path>
                </a:pathLst>
              </a:custGeom>
              <a:grpFill/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4912" tIns="1838452" rIns="184912" bIns="1011682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Sistema de Gestión de Salud en el Trabajo</a:t>
                </a:r>
              </a:p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400" b="1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ISO 45001</a:t>
                </a:r>
                <a:endParaRPr lang="es-CO" sz="2400" b="1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9 Elipse">
                <a:extLst>
                  <a:ext uri="{FF2B5EF4-FFF2-40B4-BE49-F238E27FC236}">
                    <a16:creationId xmlns:a16="http://schemas.microsoft.com/office/drawing/2014/main" id="{31D7DE6F-0F52-4154-9078-B0D67666B9C3}"/>
                  </a:ext>
                </a:extLst>
              </p:cNvPr>
              <p:cNvSpPr/>
              <p:nvPr/>
            </p:nvSpPr>
            <p:spPr>
              <a:xfrm>
                <a:off x="6652644" y="1848231"/>
                <a:ext cx="1376572" cy="1376572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3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CO" dirty="0"/>
              </a:p>
            </p:txBody>
          </p:sp>
        </p:grpSp>
        <p:pic>
          <p:nvPicPr>
            <p:cNvPr id="5" name="Gráfico 4" descr="Portapapeles comprobado con relleno sólido">
              <a:extLst>
                <a:ext uri="{FF2B5EF4-FFF2-40B4-BE49-F238E27FC236}">
                  <a16:creationId xmlns:a16="http://schemas.microsoft.com/office/drawing/2014/main" id="{8A97DF1A-3140-48BA-8573-BD1D759E7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7065" y="1349571"/>
              <a:ext cx="914400" cy="914400"/>
            </a:xfrm>
            <a:prstGeom prst="rect">
              <a:avLst/>
            </a:prstGeom>
          </p:spPr>
        </p:pic>
        <p:pic>
          <p:nvPicPr>
            <p:cNvPr id="7" name="Gráfico 6" descr="Sostenibilidad con relleno sólido">
              <a:extLst>
                <a:ext uri="{FF2B5EF4-FFF2-40B4-BE49-F238E27FC236}">
                  <a16:creationId xmlns:a16="http://schemas.microsoft.com/office/drawing/2014/main" id="{3B946318-7BB8-450C-940E-B4CEDA9ED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6533" y="1380494"/>
              <a:ext cx="914400" cy="914400"/>
            </a:xfrm>
            <a:prstGeom prst="rect">
              <a:avLst/>
            </a:prstGeom>
          </p:spPr>
        </p:pic>
        <p:pic>
          <p:nvPicPr>
            <p:cNvPr id="9" name="Gráfico 8" descr="Mujer trabajadora de la construcción con relleno sólido">
              <a:extLst>
                <a:ext uri="{FF2B5EF4-FFF2-40B4-BE49-F238E27FC236}">
                  <a16:creationId xmlns:a16="http://schemas.microsoft.com/office/drawing/2014/main" id="{EBD2E9EF-7828-44D9-9042-4B670F09D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89449" y="1422119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AE49CBCF-D7A1-4E51-B4D3-DC7AB02489EC}"/>
              </a:ext>
            </a:extLst>
          </p:cNvPr>
          <p:cNvSpPr/>
          <p:nvPr/>
        </p:nvSpPr>
        <p:spPr>
          <a:xfrm>
            <a:off x="2225319" y="1364572"/>
            <a:ext cx="4660051" cy="10167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Gerencia de Calidad y Mejoramiento Organizacional</a:t>
            </a:r>
            <a:endParaRPr lang="es-CO" dirty="0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02995537-A2B6-4A41-B765-A3ABC359E3BC}"/>
              </a:ext>
            </a:extLst>
          </p:cNvPr>
          <p:cNvSpPr/>
          <p:nvPr/>
        </p:nvSpPr>
        <p:spPr>
          <a:xfrm>
            <a:off x="7614104" y="1394358"/>
            <a:ext cx="2265089" cy="986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Gerencia de Talento Humano</a:t>
            </a:r>
            <a:endParaRPr lang="es-CO" dirty="0"/>
          </a:p>
        </p:txBody>
      </p:sp>
      <p:pic>
        <p:nvPicPr>
          <p:cNvPr id="11" name="Gráfico 10" descr="Notas adhesivas  con relleno sólido">
            <a:extLst>
              <a:ext uri="{FF2B5EF4-FFF2-40B4-BE49-F238E27FC236}">
                <a16:creationId xmlns:a16="http://schemas.microsoft.com/office/drawing/2014/main" id="{48C9B8AA-1823-4E2C-8100-AA71C8BD6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51536" y="4094229"/>
            <a:ext cx="914400" cy="914400"/>
          </a:xfrm>
          <a:prstGeom prst="rect">
            <a:avLst/>
          </a:prstGeom>
        </p:spPr>
      </p:pic>
      <p:pic>
        <p:nvPicPr>
          <p:cNvPr id="32" name="Gráfico 31" descr="Interfaz de la experiencia de usuario con relleno sólido">
            <a:extLst>
              <a:ext uri="{FF2B5EF4-FFF2-40B4-BE49-F238E27FC236}">
                <a16:creationId xmlns:a16="http://schemas.microsoft.com/office/drawing/2014/main" id="{027A1863-9568-4951-B2E7-35B7678E1A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7386" y="4075534"/>
            <a:ext cx="914400" cy="914400"/>
          </a:xfrm>
          <a:prstGeom prst="rect">
            <a:avLst/>
          </a:prstGeom>
        </p:spPr>
      </p:pic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4601C531-0716-4A57-A8EA-A34FA20B9870}"/>
              </a:ext>
            </a:extLst>
          </p:cNvPr>
          <p:cNvSpPr/>
          <p:nvPr/>
        </p:nvSpPr>
        <p:spPr>
          <a:xfrm>
            <a:off x="3792405" y="4202064"/>
            <a:ext cx="4608513" cy="6613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Gerencia de Plataformas e Infraestructura Tecnológica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E14B75C-8CE5-41F6-98D6-0C54AA19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30" y="152280"/>
            <a:ext cx="9772768" cy="87993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DOCUMENTACIÓN DEL SIG</a:t>
            </a:r>
            <a:endParaRPr lang="es-CO" sz="3600" b="1" dirty="0">
              <a:solidFill>
                <a:schemeClr val="bg1"/>
              </a:solidFill>
            </a:endParaRPr>
          </a:p>
        </p:txBody>
      </p:sp>
      <p:grpSp>
        <p:nvGrpSpPr>
          <p:cNvPr id="4" name="Google Shape;2618;p92">
            <a:extLst>
              <a:ext uri="{FF2B5EF4-FFF2-40B4-BE49-F238E27FC236}">
                <a16:creationId xmlns:a16="http://schemas.microsoft.com/office/drawing/2014/main" id="{47169CFD-14A0-48EF-90D5-637CC72D0444}"/>
              </a:ext>
            </a:extLst>
          </p:cNvPr>
          <p:cNvGrpSpPr/>
          <p:nvPr/>
        </p:nvGrpSpPr>
        <p:grpSpPr>
          <a:xfrm>
            <a:off x="1385141" y="2057400"/>
            <a:ext cx="3440713" cy="3439739"/>
            <a:chOff x="2033" y="583"/>
            <a:chExt cx="3533" cy="3532"/>
          </a:xfrm>
        </p:grpSpPr>
        <p:sp>
          <p:nvSpPr>
            <p:cNvPr id="5" name="Google Shape;2619;p92">
              <a:extLst>
                <a:ext uri="{FF2B5EF4-FFF2-40B4-BE49-F238E27FC236}">
                  <a16:creationId xmlns:a16="http://schemas.microsoft.com/office/drawing/2014/main" id="{340ED609-FDE4-4D20-B2AF-F252D594DC7D}"/>
                </a:ext>
              </a:extLst>
            </p:cNvPr>
            <p:cNvSpPr/>
            <p:nvPr/>
          </p:nvSpPr>
          <p:spPr>
            <a:xfrm>
              <a:off x="3799" y="1466"/>
              <a:ext cx="1767" cy="1765"/>
            </a:xfrm>
            <a:custGeom>
              <a:avLst/>
              <a:gdLst/>
              <a:ahLst/>
              <a:cxnLst/>
              <a:rect l="l" t="t" r="r" b="b"/>
              <a:pathLst>
                <a:path w="1120" h="1118" extrusionOk="0">
                  <a:moveTo>
                    <a:pt x="986" y="371"/>
                  </a:moveTo>
                  <a:cubicBezTo>
                    <a:pt x="1035" y="430"/>
                    <a:pt x="1079" y="493"/>
                    <a:pt x="1120" y="559"/>
                  </a:cubicBezTo>
                  <a:cubicBezTo>
                    <a:pt x="1119" y="559"/>
                    <a:pt x="1119" y="559"/>
                    <a:pt x="1119" y="559"/>
                  </a:cubicBezTo>
                  <a:cubicBezTo>
                    <a:pt x="1053" y="599"/>
                    <a:pt x="990" y="644"/>
                    <a:pt x="931" y="693"/>
                  </a:cubicBezTo>
                  <a:cubicBezTo>
                    <a:pt x="884" y="731"/>
                    <a:pt x="884" y="776"/>
                    <a:pt x="926" y="794"/>
                  </a:cubicBezTo>
                  <a:cubicBezTo>
                    <a:pt x="959" y="807"/>
                    <a:pt x="987" y="820"/>
                    <a:pt x="1002" y="826"/>
                  </a:cubicBezTo>
                  <a:cubicBezTo>
                    <a:pt x="1055" y="848"/>
                    <a:pt x="1075" y="921"/>
                    <a:pt x="1046" y="990"/>
                  </a:cubicBezTo>
                  <a:cubicBezTo>
                    <a:pt x="1018" y="1058"/>
                    <a:pt x="953" y="1097"/>
                    <a:pt x="900" y="1075"/>
                  </a:cubicBezTo>
                  <a:cubicBezTo>
                    <a:pt x="877" y="1066"/>
                    <a:pt x="836" y="1022"/>
                    <a:pt x="797" y="969"/>
                  </a:cubicBezTo>
                  <a:cubicBezTo>
                    <a:pt x="762" y="920"/>
                    <a:pt x="707" y="912"/>
                    <a:pt x="670" y="960"/>
                  </a:cubicBezTo>
                  <a:cubicBezTo>
                    <a:pt x="630" y="1010"/>
                    <a:pt x="593" y="1063"/>
                    <a:pt x="560" y="1118"/>
                  </a:cubicBezTo>
                  <a:cubicBezTo>
                    <a:pt x="560" y="1118"/>
                    <a:pt x="560" y="1118"/>
                    <a:pt x="560" y="1118"/>
                  </a:cubicBezTo>
                  <a:cubicBezTo>
                    <a:pt x="519" y="1052"/>
                    <a:pt x="475" y="990"/>
                    <a:pt x="426" y="930"/>
                  </a:cubicBezTo>
                  <a:cubicBezTo>
                    <a:pt x="387" y="883"/>
                    <a:pt x="343" y="883"/>
                    <a:pt x="325" y="926"/>
                  </a:cubicBezTo>
                  <a:cubicBezTo>
                    <a:pt x="312" y="959"/>
                    <a:pt x="299" y="987"/>
                    <a:pt x="293" y="1002"/>
                  </a:cubicBezTo>
                  <a:cubicBezTo>
                    <a:pt x="271" y="1055"/>
                    <a:pt x="198" y="1074"/>
                    <a:pt x="129" y="1046"/>
                  </a:cubicBezTo>
                  <a:cubicBezTo>
                    <a:pt x="60" y="1018"/>
                    <a:pt x="22" y="952"/>
                    <a:pt x="44" y="900"/>
                  </a:cubicBezTo>
                  <a:cubicBezTo>
                    <a:pt x="53" y="877"/>
                    <a:pt x="97" y="835"/>
                    <a:pt x="150" y="797"/>
                  </a:cubicBezTo>
                  <a:cubicBezTo>
                    <a:pt x="199" y="761"/>
                    <a:pt x="207" y="707"/>
                    <a:pt x="159" y="669"/>
                  </a:cubicBezTo>
                  <a:cubicBezTo>
                    <a:pt x="108" y="630"/>
                    <a:pt x="56" y="593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34" y="504"/>
                    <a:pt x="71" y="451"/>
                    <a:pt x="110" y="401"/>
                  </a:cubicBezTo>
                  <a:cubicBezTo>
                    <a:pt x="148" y="353"/>
                    <a:pt x="203" y="361"/>
                    <a:pt x="238" y="410"/>
                  </a:cubicBezTo>
                  <a:cubicBezTo>
                    <a:pt x="276" y="463"/>
                    <a:pt x="318" y="506"/>
                    <a:pt x="341" y="516"/>
                  </a:cubicBezTo>
                  <a:cubicBezTo>
                    <a:pt x="393" y="537"/>
                    <a:pt x="459" y="499"/>
                    <a:pt x="487" y="431"/>
                  </a:cubicBezTo>
                  <a:cubicBezTo>
                    <a:pt x="515" y="362"/>
                    <a:pt x="496" y="289"/>
                    <a:pt x="443" y="267"/>
                  </a:cubicBezTo>
                  <a:cubicBezTo>
                    <a:pt x="428" y="261"/>
                    <a:pt x="400" y="248"/>
                    <a:pt x="367" y="234"/>
                  </a:cubicBezTo>
                  <a:cubicBezTo>
                    <a:pt x="324" y="217"/>
                    <a:pt x="325" y="172"/>
                    <a:pt x="372" y="134"/>
                  </a:cubicBezTo>
                  <a:cubicBezTo>
                    <a:pt x="431" y="85"/>
                    <a:pt x="494" y="40"/>
                    <a:pt x="560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616" y="33"/>
                    <a:pt x="668" y="70"/>
                    <a:pt x="719" y="110"/>
                  </a:cubicBezTo>
                  <a:cubicBezTo>
                    <a:pt x="767" y="147"/>
                    <a:pt x="759" y="202"/>
                    <a:pt x="710" y="237"/>
                  </a:cubicBezTo>
                  <a:cubicBezTo>
                    <a:pt x="657" y="276"/>
                    <a:pt x="613" y="317"/>
                    <a:pt x="604" y="340"/>
                  </a:cubicBezTo>
                  <a:cubicBezTo>
                    <a:pt x="582" y="393"/>
                    <a:pt x="620" y="458"/>
                    <a:pt x="689" y="486"/>
                  </a:cubicBezTo>
                  <a:cubicBezTo>
                    <a:pt x="758" y="515"/>
                    <a:pt x="831" y="495"/>
                    <a:pt x="853" y="442"/>
                  </a:cubicBezTo>
                  <a:cubicBezTo>
                    <a:pt x="859" y="427"/>
                    <a:pt x="872" y="399"/>
                    <a:pt x="885" y="366"/>
                  </a:cubicBezTo>
                  <a:cubicBezTo>
                    <a:pt x="903" y="324"/>
                    <a:pt x="948" y="324"/>
                    <a:pt x="986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6" name="Google Shape;2620;p92">
              <a:extLst>
                <a:ext uri="{FF2B5EF4-FFF2-40B4-BE49-F238E27FC236}">
                  <a16:creationId xmlns:a16="http://schemas.microsoft.com/office/drawing/2014/main" id="{2DBDEE09-E4C4-4AF1-A630-1CB7FBAABC9B}"/>
                </a:ext>
              </a:extLst>
            </p:cNvPr>
            <p:cNvSpPr/>
            <p:nvPr/>
          </p:nvSpPr>
          <p:spPr>
            <a:xfrm>
              <a:off x="2033" y="1465"/>
              <a:ext cx="1767" cy="1766"/>
            </a:xfrm>
            <a:custGeom>
              <a:avLst/>
              <a:gdLst/>
              <a:ahLst/>
              <a:cxnLst/>
              <a:rect l="l" t="t" r="r" b="b"/>
              <a:pathLst>
                <a:path w="1120" h="1119" extrusionOk="0">
                  <a:moveTo>
                    <a:pt x="134" y="748"/>
                  </a:moveTo>
                  <a:cubicBezTo>
                    <a:pt x="85" y="689"/>
                    <a:pt x="41" y="626"/>
                    <a:pt x="0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67" y="519"/>
                    <a:pt x="130" y="475"/>
                    <a:pt x="189" y="426"/>
                  </a:cubicBezTo>
                  <a:cubicBezTo>
                    <a:pt x="236" y="387"/>
                    <a:pt x="236" y="342"/>
                    <a:pt x="194" y="325"/>
                  </a:cubicBezTo>
                  <a:cubicBezTo>
                    <a:pt x="161" y="312"/>
                    <a:pt x="133" y="299"/>
                    <a:pt x="118" y="292"/>
                  </a:cubicBezTo>
                  <a:cubicBezTo>
                    <a:pt x="65" y="271"/>
                    <a:pt x="45" y="198"/>
                    <a:pt x="74" y="129"/>
                  </a:cubicBezTo>
                  <a:cubicBezTo>
                    <a:pt x="102" y="60"/>
                    <a:pt x="167" y="22"/>
                    <a:pt x="220" y="44"/>
                  </a:cubicBezTo>
                  <a:cubicBezTo>
                    <a:pt x="243" y="53"/>
                    <a:pt x="284" y="97"/>
                    <a:pt x="323" y="150"/>
                  </a:cubicBezTo>
                  <a:cubicBezTo>
                    <a:pt x="358" y="199"/>
                    <a:pt x="413" y="207"/>
                    <a:pt x="450" y="159"/>
                  </a:cubicBezTo>
                  <a:cubicBezTo>
                    <a:pt x="490" y="108"/>
                    <a:pt x="527" y="55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601" y="66"/>
                    <a:pt x="645" y="129"/>
                    <a:pt x="694" y="188"/>
                  </a:cubicBezTo>
                  <a:cubicBezTo>
                    <a:pt x="733" y="235"/>
                    <a:pt x="777" y="235"/>
                    <a:pt x="795" y="193"/>
                  </a:cubicBezTo>
                  <a:cubicBezTo>
                    <a:pt x="808" y="160"/>
                    <a:pt x="821" y="132"/>
                    <a:pt x="827" y="117"/>
                  </a:cubicBezTo>
                  <a:cubicBezTo>
                    <a:pt x="849" y="64"/>
                    <a:pt x="922" y="44"/>
                    <a:pt x="991" y="73"/>
                  </a:cubicBezTo>
                  <a:cubicBezTo>
                    <a:pt x="1060" y="101"/>
                    <a:pt x="1098" y="166"/>
                    <a:pt x="1076" y="219"/>
                  </a:cubicBezTo>
                  <a:cubicBezTo>
                    <a:pt x="1067" y="242"/>
                    <a:pt x="1023" y="283"/>
                    <a:pt x="970" y="322"/>
                  </a:cubicBezTo>
                  <a:cubicBezTo>
                    <a:pt x="921" y="357"/>
                    <a:pt x="913" y="412"/>
                    <a:pt x="961" y="449"/>
                  </a:cubicBezTo>
                  <a:cubicBezTo>
                    <a:pt x="1012" y="489"/>
                    <a:pt x="1064" y="526"/>
                    <a:pt x="1120" y="559"/>
                  </a:cubicBezTo>
                  <a:cubicBezTo>
                    <a:pt x="1120" y="560"/>
                    <a:pt x="1120" y="560"/>
                    <a:pt x="1120" y="560"/>
                  </a:cubicBezTo>
                  <a:cubicBezTo>
                    <a:pt x="1086" y="615"/>
                    <a:pt x="1049" y="668"/>
                    <a:pt x="1010" y="718"/>
                  </a:cubicBezTo>
                  <a:cubicBezTo>
                    <a:pt x="972" y="766"/>
                    <a:pt x="917" y="758"/>
                    <a:pt x="882" y="709"/>
                  </a:cubicBezTo>
                  <a:cubicBezTo>
                    <a:pt x="844" y="656"/>
                    <a:pt x="802" y="612"/>
                    <a:pt x="779" y="603"/>
                  </a:cubicBezTo>
                  <a:cubicBezTo>
                    <a:pt x="727" y="581"/>
                    <a:pt x="661" y="619"/>
                    <a:pt x="633" y="688"/>
                  </a:cubicBezTo>
                  <a:cubicBezTo>
                    <a:pt x="605" y="757"/>
                    <a:pt x="624" y="830"/>
                    <a:pt x="677" y="852"/>
                  </a:cubicBezTo>
                  <a:cubicBezTo>
                    <a:pt x="692" y="858"/>
                    <a:pt x="720" y="871"/>
                    <a:pt x="753" y="884"/>
                  </a:cubicBezTo>
                  <a:cubicBezTo>
                    <a:pt x="796" y="902"/>
                    <a:pt x="795" y="947"/>
                    <a:pt x="748" y="985"/>
                  </a:cubicBezTo>
                  <a:cubicBezTo>
                    <a:pt x="689" y="1034"/>
                    <a:pt x="626" y="1078"/>
                    <a:pt x="560" y="1119"/>
                  </a:cubicBezTo>
                  <a:cubicBezTo>
                    <a:pt x="559" y="1119"/>
                    <a:pt x="559" y="1119"/>
                    <a:pt x="559" y="1119"/>
                  </a:cubicBezTo>
                  <a:cubicBezTo>
                    <a:pt x="504" y="1085"/>
                    <a:pt x="452" y="1049"/>
                    <a:pt x="401" y="1009"/>
                  </a:cubicBezTo>
                  <a:cubicBezTo>
                    <a:pt x="353" y="972"/>
                    <a:pt x="361" y="917"/>
                    <a:pt x="410" y="881"/>
                  </a:cubicBezTo>
                  <a:cubicBezTo>
                    <a:pt x="463" y="843"/>
                    <a:pt x="507" y="801"/>
                    <a:pt x="516" y="779"/>
                  </a:cubicBezTo>
                  <a:cubicBezTo>
                    <a:pt x="538" y="726"/>
                    <a:pt x="500" y="661"/>
                    <a:pt x="431" y="632"/>
                  </a:cubicBezTo>
                  <a:cubicBezTo>
                    <a:pt x="362" y="604"/>
                    <a:pt x="289" y="624"/>
                    <a:pt x="267" y="676"/>
                  </a:cubicBezTo>
                  <a:cubicBezTo>
                    <a:pt x="261" y="692"/>
                    <a:pt x="248" y="720"/>
                    <a:pt x="235" y="753"/>
                  </a:cubicBezTo>
                  <a:cubicBezTo>
                    <a:pt x="217" y="795"/>
                    <a:pt x="172" y="795"/>
                    <a:pt x="134" y="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" name="Google Shape;2621;p92">
              <a:extLst>
                <a:ext uri="{FF2B5EF4-FFF2-40B4-BE49-F238E27FC236}">
                  <a16:creationId xmlns:a16="http://schemas.microsoft.com/office/drawing/2014/main" id="{3E17E048-4B01-4FB8-9A86-0EE45856C7E6}"/>
                </a:ext>
              </a:extLst>
            </p:cNvPr>
            <p:cNvSpPr/>
            <p:nvPr/>
          </p:nvSpPr>
          <p:spPr>
            <a:xfrm>
              <a:off x="2916" y="583"/>
              <a:ext cx="1767" cy="1766"/>
            </a:xfrm>
            <a:custGeom>
              <a:avLst/>
              <a:gdLst/>
              <a:ahLst/>
              <a:cxnLst/>
              <a:rect l="l" t="t" r="r" b="b"/>
              <a:pathLst>
                <a:path w="1119" h="1119" extrusionOk="0">
                  <a:moveTo>
                    <a:pt x="371" y="133"/>
                  </a:moveTo>
                  <a:cubicBezTo>
                    <a:pt x="431" y="85"/>
                    <a:pt x="493" y="40"/>
                    <a:pt x="559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600" y="66"/>
                    <a:pt x="645" y="129"/>
                    <a:pt x="693" y="189"/>
                  </a:cubicBezTo>
                  <a:cubicBezTo>
                    <a:pt x="732" y="235"/>
                    <a:pt x="777" y="236"/>
                    <a:pt x="794" y="193"/>
                  </a:cubicBezTo>
                  <a:cubicBezTo>
                    <a:pt x="808" y="160"/>
                    <a:pt x="821" y="132"/>
                    <a:pt x="827" y="117"/>
                  </a:cubicBezTo>
                  <a:cubicBezTo>
                    <a:pt x="848" y="64"/>
                    <a:pt x="922" y="45"/>
                    <a:pt x="990" y="73"/>
                  </a:cubicBezTo>
                  <a:cubicBezTo>
                    <a:pt x="1059" y="101"/>
                    <a:pt x="1097" y="167"/>
                    <a:pt x="1076" y="219"/>
                  </a:cubicBezTo>
                  <a:cubicBezTo>
                    <a:pt x="1066" y="242"/>
                    <a:pt x="1022" y="284"/>
                    <a:pt x="970" y="322"/>
                  </a:cubicBezTo>
                  <a:cubicBezTo>
                    <a:pt x="921" y="357"/>
                    <a:pt x="913" y="412"/>
                    <a:pt x="960" y="450"/>
                  </a:cubicBezTo>
                  <a:cubicBezTo>
                    <a:pt x="1011" y="489"/>
                    <a:pt x="1064" y="526"/>
                    <a:pt x="1119" y="560"/>
                  </a:cubicBezTo>
                  <a:cubicBezTo>
                    <a:pt x="1119" y="560"/>
                    <a:pt x="1119" y="560"/>
                    <a:pt x="1119" y="560"/>
                  </a:cubicBezTo>
                  <a:cubicBezTo>
                    <a:pt x="1053" y="600"/>
                    <a:pt x="990" y="645"/>
                    <a:pt x="931" y="693"/>
                  </a:cubicBezTo>
                  <a:cubicBezTo>
                    <a:pt x="884" y="732"/>
                    <a:pt x="884" y="777"/>
                    <a:pt x="926" y="794"/>
                  </a:cubicBezTo>
                  <a:cubicBezTo>
                    <a:pt x="959" y="808"/>
                    <a:pt x="987" y="820"/>
                    <a:pt x="1003" y="827"/>
                  </a:cubicBezTo>
                  <a:cubicBezTo>
                    <a:pt x="1055" y="848"/>
                    <a:pt x="1075" y="922"/>
                    <a:pt x="1047" y="990"/>
                  </a:cubicBezTo>
                  <a:cubicBezTo>
                    <a:pt x="1018" y="1059"/>
                    <a:pt x="953" y="1097"/>
                    <a:pt x="900" y="1076"/>
                  </a:cubicBezTo>
                  <a:cubicBezTo>
                    <a:pt x="878" y="1066"/>
                    <a:pt x="836" y="1022"/>
                    <a:pt x="798" y="970"/>
                  </a:cubicBezTo>
                  <a:cubicBezTo>
                    <a:pt x="762" y="920"/>
                    <a:pt x="707" y="913"/>
                    <a:pt x="670" y="960"/>
                  </a:cubicBezTo>
                  <a:cubicBezTo>
                    <a:pt x="630" y="1011"/>
                    <a:pt x="594" y="1064"/>
                    <a:pt x="560" y="1119"/>
                  </a:cubicBezTo>
                  <a:cubicBezTo>
                    <a:pt x="560" y="1119"/>
                    <a:pt x="560" y="1119"/>
                    <a:pt x="560" y="1119"/>
                  </a:cubicBezTo>
                  <a:cubicBezTo>
                    <a:pt x="505" y="1085"/>
                    <a:pt x="452" y="1048"/>
                    <a:pt x="401" y="1009"/>
                  </a:cubicBezTo>
                  <a:cubicBezTo>
                    <a:pt x="353" y="972"/>
                    <a:pt x="361" y="917"/>
                    <a:pt x="410" y="881"/>
                  </a:cubicBezTo>
                  <a:cubicBezTo>
                    <a:pt x="463" y="843"/>
                    <a:pt x="507" y="801"/>
                    <a:pt x="516" y="779"/>
                  </a:cubicBezTo>
                  <a:cubicBezTo>
                    <a:pt x="538" y="726"/>
                    <a:pt x="500" y="660"/>
                    <a:pt x="431" y="632"/>
                  </a:cubicBezTo>
                  <a:cubicBezTo>
                    <a:pt x="362" y="604"/>
                    <a:pt x="289" y="624"/>
                    <a:pt x="268" y="676"/>
                  </a:cubicBezTo>
                  <a:cubicBezTo>
                    <a:pt x="261" y="691"/>
                    <a:pt x="248" y="720"/>
                    <a:pt x="235" y="752"/>
                  </a:cubicBezTo>
                  <a:cubicBezTo>
                    <a:pt x="218" y="795"/>
                    <a:pt x="173" y="795"/>
                    <a:pt x="134" y="748"/>
                  </a:cubicBezTo>
                  <a:cubicBezTo>
                    <a:pt x="86" y="688"/>
                    <a:pt x="41" y="626"/>
                    <a:pt x="0" y="560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34" y="504"/>
                    <a:pt x="71" y="451"/>
                    <a:pt x="110" y="400"/>
                  </a:cubicBezTo>
                  <a:cubicBezTo>
                    <a:pt x="148" y="353"/>
                    <a:pt x="202" y="360"/>
                    <a:pt x="238" y="410"/>
                  </a:cubicBezTo>
                  <a:cubicBezTo>
                    <a:pt x="276" y="462"/>
                    <a:pt x="318" y="506"/>
                    <a:pt x="341" y="516"/>
                  </a:cubicBezTo>
                  <a:cubicBezTo>
                    <a:pt x="393" y="537"/>
                    <a:pt x="459" y="499"/>
                    <a:pt x="487" y="430"/>
                  </a:cubicBezTo>
                  <a:cubicBezTo>
                    <a:pt x="515" y="362"/>
                    <a:pt x="496" y="288"/>
                    <a:pt x="443" y="267"/>
                  </a:cubicBezTo>
                  <a:cubicBezTo>
                    <a:pt x="428" y="260"/>
                    <a:pt x="399" y="248"/>
                    <a:pt x="367" y="234"/>
                  </a:cubicBezTo>
                  <a:cubicBezTo>
                    <a:pt x="324" y="217"/>
                    <a:pt x="324" y="172"/>
                    <a:pt x="371" y="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" name="Google Shape;2622;p92">
              <a:extLst>
                <a:ext uri="{FF2B5EF4-FFF2-40B4-BE49-F238E27FC236}">
                  <a16:creationId xmlns:a16="http://schemas.microsoft.com/office/drawing/2014/main" id="{BFF6D0D7-5165-4646-8C20-E5FCF0E6DF4F}"/>
                </a:ext>
              </a:extLst>
            </p:cNvPr>
            <p:cNvSpPr/>
            <p:nvPr/>
          </p:nvSpPr>
          <p:spPr>
            <a:xfrm>
              <a:off x="2916" y="2347"/>
              <a:ext cx="1767" cy="1768"/>
            </a:xfrm>
            <a:custGeom>
              <a:avLst/>
              <a:gdLst/>
              <a:ahLst/>
              <a:cxnLst/>
              <a:rect l="l" t="t" r="r" b="b"/>
              <a:pathLst>
                <a:path w="1119" h="1120" extrusionOk="0">
                  <a:moveTo>
                    <a:pt x="748" y="986"/>
                  </a:moveTo>
                  <a:cubicBezTo>
                    <a:pt x="688" y="1035"/>
                    <a:pt x="626" y="1079"/>
                    <a:pt x="560" y="1120"/>
                  </a:cubicBezTo>
                  <a:cubicBezTo>
                    <a:pt x="559" y="1119"/>
                    <a:pt x="559" y="1119"/>
                    <a:pt x="559" y="1119"/>
                  </a:cubicBezTo>
                  <a:cubicBezTo>
                    <a:pt x="519" y="1053"/>
                    <a:pt x="474" y="990"/>
                    <a:pt x="426" y="931"/>
                  </a:cubicBezTo>
                  <a:cubicBezTo>
                    <a:pt x="387" y="884"/>
                    <a:pt x="342" y="884"/>
                    <a:pt x="325" y="926"/>
                  </a:cubicBezTo>
                  <a:cubicBezTo>
                    <a:pt x="312" y="959"/>
                    <a:pt x="299" y="987"/>
                    <a:pt x="292" y="1002"/>
                  </a:cubicBezTo>
                  <a:cubicBezTo>
                    <a:pt x="271" y="1055"/>
                    <a:pt x="197" y="1075"/>
                    <a:pt x="129" y="1046"/>
                  </a:cubicBezTo>
                  <a:cubicBezTo>
                    <a:pt x="60" y="1018"/>
                    <a:pt x="22" y="953"/>
                    <a:pt x="43" y="900"/>
                  </a:cubicBezTo>
                  <a:cubicBezTo>
                    <a:pt x="53" y="878"/>
                    <a:pt x="97" y="836"/>
                    <a:pt x="150" y="798"/>
                  </a:cubicBezTo>
                  <a:cubicBezTo>
                    <a:pt x="199" y="762"/>
                    <a:pt x="206" y="707"/>
                    <a:pt x="159" y="670"/>
                  </a:cubicBezTo>
                  <a:cubicBezTo>
                    <a:pt x="108" y="630"/>
                    <a:pt x="55" y="593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66" y="519"/>
                    <a:pt x="129" y="475"/>
                    <a:pt x="188" y="426"/>
                  </a:cubicBezTo>
                  <a:cubicBezTo>
                    <a:pt x="235" y="388"/>
                    <a:pt x="235" y="343"/>
                    <a:pt x="193" y="325"/>
                  </a:cubicBezTo>
                  <a:cubicBezTo>
                    <a:pt x="160" y="312"/>
                    <a:pt x="132" y="299"/>
                    <a:pt x="117" y="293"/>
                  </a:cubicBezTo>
                  <a:cubicBezTo>
                    <a:pt x="64" y="271"/>
                    <a:pt x="44" y="198"/>
                    <a:pt x="73" y="129"/>
                  </a:cubicBezTo>
                  <a:cubicBezTo>
                    <a:pt x="101" y="60"/>
                    <a:pt x="166" y="22"/>
                    <a:pt x="219" y="44"/>
                  </a:cubicBezTo>
                  <a:cubicBezTo>
                    <a:pt x="242" y="53"/>
                    <a:pt x="283" y="97"/>
                    <a:pt x="322" y="150"/>
                  </a:cubicBezTo>
                  <a:cubicBezTo>
                    <a:pt x="357" y="199"/>
                    <a:pt x="412" y="207"/>
                    <a:pt x="449" y="159"/>
                  </a:cubicBezTo>
                  <a:cubicBezTo>
                    <a:pt x="489" y="108"/>
                    <a:pt x="526" y="56"/>
                    <a:pt x="559" y="1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615" y="34"/>
                    <a:pt x="667" y="71"/>
                    <a:pt x="718" y="110"/>
                  </a:cubicBezTo>
                  <a:cubicBezTo>
                    <a:pt x="766" y="148"/>
                    <a:pt x="758" y="203"/>
                    <a:pt x="709" y="238"/>
                  </a:cubicBezTo>
                  <a:cubicBezTo>
                    <a:pt x="656" y="276"/>
                    <a:pt x="612" y="318"/>
                    <a:pt x="603" y="341"/>
                  </a:cubicBezTo>
                  <a:cubicBezTo>
                    <a:pt x="581" y="393"/>
                    <a:pt x="619" y="459"/>
                    <a:pt x="688" y="487"/>
                  </a:cubicBezTo>
                  <a:cubicBezTo>
                    <a:pt x="757" y="515"/>
                    <a:pt x="830" y="496"/>
                    <a:pt x="852" y="443"/>
                  </a:cubicBezTo>
                  <a:cubicBezTo>
                    <a:pt x="858" y="428"/>
                    <a:pt x="871" y="400"/>
                    <a:pt x="884" y="367"/>
                  </a:cubicBezTo>
                  <a:cubicBezTo>
                    <a:pt x="902" y="324"/>
                    <a:pt x="947" y="325"/>
                    <a:pt x="985" y="372"/>
                  </a:cubicBezTo>
                  <a:cubicBezTo>
                    <a:pt x="1034" y="431"/>
                    <a:pt x="1078" y="494"/>
                    <a:pt x="1119" y="560"/>
                  </a:cubicBezTo>
                  <a:cubicBezTo>
                    <a:pt x="1119" y="561"/>
                    <a:pt x="1119" y="561"/>
                    <a:pt x="1119" y="561"/>
                  </a:cubicBezTo>
                  <a:cubicBezTo>
                    <a:pt x="1085" y="616"/>
                    <a:pt x="1049" y="669"/>
                    <a:pt x="1009" y="719"/>
                  </a:cubicBezTo>
                  <a:cubicBezTo>
                    <a:pt x="972" y="767"/>
                    <a:pt x="917" y="759"/>
                    <a:pt x="881" y="710"/>
                  </a:cubicBezTo>
                  <a:cubicBezTo>
                    <a:pt x="843" y="657"/>
                    <a:pt x="801" y="613"/>
                    <a:pt x="779" y="604"/>
                  </a:cubicBezTo>
                  <a:cubicBezTo>
                    <a:pt x="726" y="582"/>
                    <a:pt x="660" y="620"/>
                    <a:pt x="632" y="689"/>
                  </a:cubicBezTo>
                  <a:cubicBezTo>
                    <a:pt x="604" y="758"/>
                    <a:pt x="624" y="831"/>
                    <a:pt x="676" y="853"/>
                  </a:cubicBezTo>
                  <a:cubicBezTo>
                    <a:pt x="691" y="859"/>
                    <a:pt x="720" y="872"/>
                    <a:pt x="752" y="885"/>
                  </a:cubicBezTo>
                  <a:cubicBezTo>
                    <a:pt x="795" y="903"/>
                    <a:pt x="795" y="948"/>
                    <a:pt x="748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2" name="Google Shape;2627;p92">
            <a:extLst>
              <a:ext uri="{FF2B5EF4-FFF2-40B4-BE49-F238E27FC236}">
                <a16:creationId xmlns:a16="http://schemas.microsoft.com/office/drawing/2014/main" id="{ADBFD0FD-140F-4F7D-819A-3F14EA672A3A}"/>
              </a:ext>
            </a:extLst>
          </p:cNvPr>
          <p:cNvGrpSpPr/>
          <p:nvPr/>
        </p:nvGrpSpPr>
        <p:grpSpPr>
          <a:xfrm>
            <a:off x="5694026" y="2131448"/>
            <a:ext cx="5580409" cy="480113"/>
            <a:chOff x="6763349" y="5575527"/>
            <a:chExt cx="11160818" cy="960226"/>
          </a:xfrm>
        </p:grpSpPr>
        <p:sp>
          <p:nvSpPr>
            <p:cNvPr id="13" name="Google Shape;2628;p92">
              <a:extLst>
                <a:ext uri="{FF2B5EF4-FFF2-40B4-BE49-F238E27FC236}">
                  <a16:creationId xmlns:a16="http://schemas.microsoft.com/office/drawing/2014/main" id="{06945191-E6D1-4925-9802-AB95198E2E66}"/>
                </a:ext>
              </a:extLst>
            </p:cNvPr>
            <p:cNvSpPr txBox="1"/>
            <p:nvPr/>
          </p:nvSpPr>
          <p:spPr>
            <a:xfrm>
              <a:off x="7868115" y="5575527"/>
              <a:ext cx="10056052" cy="96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Manuales</a:t>
              </a:r>
              <a:endParaRPr sz="3600" dirty="0"/>
            </a:p>
          </p:txBody>
        </p:sp>
        <p:sp>
          <p:nvSpPr>
            <p:cNvPr id="14" name="Google Shape;2629;p92">
              <a:extLst>
                <a:ext uri="{FF2B5EF4-FFF2-40B4-BE49-F238E27FC236}">
                  <a16:creationId xmlns:a16="http://schemas.microsoft.com/office/drawing/2014/main" id="{C5EC87EB-7876-4888-8C3C-03AFFE9C32FF}"/>
                </a:ext>
              </a:extLst>
            </p:cNvPr>
            <p:cNvSpPr/>
            <p:nvPr/>
          </p:nvSpPr>
          <p:spPr>
            <a:xfrm rot="10800000" flipH="1">
              <a:off x="7736447" y="5598472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" name="Google Shape;2630;p92">
              <a:extLst>
                <a:ext uri="{FF2B5EF4-FFF2-40B4-BE49-F238E27FC236}">
                  <a16:creationId xmlns:a16="http://schemas.microsoft.com/office/drawing/2014/main" id="{42212838-3EB2-4620-A728-B76D2B4518BD}"/>
                </a:ext>
              </a:extLst>
            </p:cNvPr>
            <p:cNvSpPr/>
            <p:nvPr/>
          </p:nvSpPr>
          <p:spPr>
            <a:xfrm rot="10800000" flipH="1">
              <a:off x="7736447" y="5607944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" name="Google Shape;2631;p92">
              <a:extLst>
                <a:ext uri="{FF2B5EF4-FFF2-40B4-BE49-F238E27FC236}">
                  <a16:creationId xmlns:a16="http://schemas.microsoft.com/office/drawing/2014/main" id="{CE157658-7710-4848-B804-7BC8754FA9B5}"/>
                </a:ext>
              </a:extLst>
            </p:cNvPr>
            <p:cNvSpPr/>
            <p:nvPr/>
          </p:nvSpPr>
          <p:spPr>
            <a:xfrm>
              <a:off x="6763349" y="5765073"/>
              <a:ext cx="646914" cy="649763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7" name="Google Shape;2632;p92">
            <a:extLst>
              <a:ext uri="{FF2B5EF4-FFF2-40B4-BE49-F238E27FC236}">
                <a16:creationId xmlns:a16="http://schemas.microsoft.com/office/drawing/2014/main" id="{8E4A12AC-FBE5-4EBF-B2D2-447F265E6E0C}"/>
              </a:ext>
            </a:extLst>
          </p:cNvPr>
          <p:cNvGrpSpPr/>
          <p:nvPr/>
        </p:nvGrpSpPr>
        <p:grpSpPr>
          <a:xfrm>
            <a:off x="5685790" y="2850438"/>
            <a:ext cx="5588645" cy="480113"/>
            <a:chOff x="6746875" y="7013508"/>
            <a:chExt cx="11177289" cy="960226"/>
          </a:xfrm>
        </p:grpSpPr>
        <p:sp>
          <p:nvSpPr>
            <p:cNvPr id="18" name="Google Shape;2633;p92">
              <a:extLst>
                <a:ext uri="{FF2B5EF4-FFF2-40B4-BE49-F238E27FC236}">
                  <a16:creationId xmlns:a16="http://schemas.microsoft.com/office/drawing/2014/main" id="{66FC8509-6256-42C4-9414-64B90EDBF65C}"/>
                </a:ext>
              </a:extLst>
            </p:cNvPr>
            <p:cNvSpPr txBox="1"/>
            <p:nvPr/>
          </p:nvSpPr>
          <p:spPr>
            <a:xfrm>
              <a:off x="7868113" y="7013508"/>
              <a:ext cx="10056051" cy="96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Matrices</a:t>
              </a:r>
              <a:endParaRPr sz="3600" dirty="0"/>
            </a:p>
          </p:txBody>
        </p:sp>
        <p:sp>
          <p:nvSpPr>
            <p:cNvPr id="19" name="Google Shape;2634;p92">
              <a:extLst>
                <a:ext uri="{FF2B5EF4-FFF2-40B4-BE49-F238E27FC236}">
                  <a16:creationId xmlns:a16="http://schemas.microsoft.com/office/drawing/2014/main" id="{8DDB6682-1089-4972-A4FE-75A5386D2807}"/>
                </a:ext>
              </a:extLst>
            </p:cNvPr>
            <p:cNvSpPr/>
            <p:nvPr/>
          </p:nvSpPr>
          <p:spPr>
            <a:xfrm rot="10800000" flipH="1">
              <a:off x="7736447" y="7055485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0" name="Google Shape;2635;p92">
              <a:extLst>
                <a:ext uri="{FF2B5EF4-FFF2-40B4-BE49-F238E27FC236}">
                  <a16:creationId xmlns:a16="http://schemas.microsoft.com/office/drawing/2014/main" id="{AF8BEC5C-BA29-4B97-9C67-CF089E28D297}"/>
                </a:ext>
              </a:extLst>
            </p:cNvPr>
            <p:cNvSpPr/>
            <p:nvPr/>
          </p:nvSpPr>
          <p:spPr>
            <a:xfrm>
              <a:off x="6746875" y="7189165"/>
              <a:ext cx="646914" cy="649763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1" name="Google Shape;2636;p92">
            <a:extLst>
              <a:ext uri="{FF2B5EF4-FFF2-40B4-BE49-F238E27FC236}">
                <a16:creationId xmlns:a16="http://schemas.microsoft.com/office/drawing/2014/main" id="{1A8FB2EA-9B2E-4DC1-B37E-CE8AB3FFE5E2}"/>
              </a:ext>
            </a:extLst>
          </p:cNvPr>
          <p:cNvGrpSpPr/>
          <p:nvPr/>
        </p:nvGrpSpPr>
        <p:grpSpPr>
          <a:xfrm>
            <a:off x="5694027" y="3608743"/>
            <a:ext cx="5569423" cy="480113"/>
            <a:chOff x="6763349" y="8530118"/>
            <a:chExt cx="11138845" cy="960226"/>
          </a:xfrm>
        </p:grpSpPr>
        <p:sp>
          <p:nvSpPr>
            <p:cNvPr id="22" name="Google Shape;2637;p92">
              <a:extLst>
                <a:ext uri="{FF2B5EF4-FFF2-40B4-BE49-F238E27FC236}">
                  <a16:creationId xmlns:a16="http://schemas.microsoft.com/office/drawing/2014/main" id="{99781698-B3EE-4AA6-BB4F-7ADDDC1FE0E3}"/>
                </a:ext>
              </a:extLst>
            </p:cNvPr>
            <p:cNvSpPr txBox="1"/>
            <p:nvPr/>
          </p:nvSpPr>
          <p:spPr>
            <a:xfrm>
              <a:off x="7846143" y="8530118"/>
              <a:ext cx="10056051" cy="96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Caracterizaciones y procedimientos</a:t>
              </a:r>
              <a:endParaRPr sz="3600" dirty="0"/>
            </a:p>
          </p:txBody>
        </p:sp>
        <p:sp>
          <p:nvSpPr>
            <p:cNvPr id="23" name="Google Shape;2638;p92">
              <a:extLst>
                <a:ext uri="{FF2B5EF4-FFF2-40B4-BE49-F238E27FC236}">
                  <a16:creationId xmlns:a16="http://schemas.microsoft.com/office/drawing/2014/main" id="{A4936745-1B83-42A7-9CC4-F0B9E37B720E}"/>
                </a:ext>
              </a:extLst>
            </p:cNvPr>
            <p:cNvSpPr/>
            <p:nvPr/>
          </p:nvSpPr>
          <p:spPr>
            <a:xfrm rot="10800000" flipH="1">
              <a:off x="7736447" y="8557859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09700" tIns="54850" rIns="109700" bIns="54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4" name="Google Shape;2639;p92">
              <a:extLst>
                <a:ext uri="{FF2B5EF4-FFF2-40B4-BE49-F238E27FC236}">
                  <a16:creationId xmlns:a16="http://schemas.microsoft.com/office/drawing/2014/main" id="{F6083413-4367-4448-84F0-2981D702F0E4}"/>
                </a:ext>
              </a:extLst>
            </p:cNvPr>
            <p:cNvSpPr/>
            <p:nvPr/>
          </p:nvSpPr>
          <p:spPr>
            <a:xfrm>
              <a:off x="6763349" y="8718798"/>
              <a:ext cx="646914" cy="649763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BDCE452-4C40-47F4-B80A-377822EE70AC}"/>
              </a:ext>
            </a:extLst>
          </p:cNvPr>
          <p:cNvGrpSpPr/>
          <p:nvPr/>
        </p:nvGrpSpPr>
        <p:grpSpPr>
          <a:xfrm>
            <a:off x="5694026" y="4278690"/>
            <a:ext cx="5594278" cy="480113"/>
            <a:chOff x="5694026" y="4278690"/>
            <a:chExt cx="5594278" cy="480113"/>
          </a:xfrm>
        </p:grpSpPr>
        <p:grpSp>
          <p:nvGrpSpPr>
            <p:cNvPr id="9" name="Google Shape;2623;p92">
              <a:extLst>
                <a:ext uri="{FF2B5EF4-FFF2-40B4-BE49-F238E27FC236}">
                  <a16:creationId xmlns:a16="http://schemas.microsoft.com/office/drawing/2014/main" id="{B18B5C14-976C-4CAF-B570-7E67F9A51055}"/>
                </a:ext>
              </a:extLst>
            </p:cNvPr>
            <p:cNvGrpSpPr/>
            <p:nvPr/>
          </p:nvGrpSpPr>
          <p:grpSpPr>
            <a:xfrm>
              <a:off x="6194444" y="4278690"/>
              <a:ext cx="5093860" cy="480113"/>
              <a:chOff x="7736447" y="9968875"/>
              <a:chExt cx="10187720" cy="960225"/>
            </a:xfrm>
          </p:grpSpPr>
          <p:sp>
            <p:nvSpPr>
              <p:cNvPr id="10" name="Google Shape;2624;p92">
                <a:extLst>
                  <a:ext uri="{FF2B5EF4-FFF2-40B4-BE49-F238E27FC236}">
                    <a16:creationId xmlns:a16="http://schemas.microsoft.com/office/drawing/2014/main" id="{81054EF7-EE2F-49CE-BBAF-8E3EA6ADA539}"/>
                  </a:ext>
                </a:extLst>
              </p:cNvPr>
              <p:cNvSpPr txBox="1"/>
              <p:nvPr/>
            </p:nvSpPr>
            <p:spPr>
              <a:xfrm>
                <a:off x="7868115" y="9968875"/>
                <a:ext cx="10056052" cy="960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9700" tIns="54850" rIns="109700" bIns="54850" anchor="t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rPr>
                  <a:t>Registros. Formatos y formularios</a:t>
                </a:r>
                <a:endParaRPr sz="3600" dirty="0"/>
              </a:p>
            </p:txBody>
          </p:sp>
          <p:sp>
            <p:nvSpPr>
              <p:cNvPr id="11" name="Google Shape;2625;p92">
                <a:extLst>
                  <a:ext uri="{FF2B5EF4-FFF2-40B4-BE49-F238E27FC236}">
                    <a16:creationId xmlns:a16="http://schemas.microsoft.com/office/drawing/2014/main" id="{8E0E1A73-A252-4B49-963D-1991F795D003}"/>
                  </a:ext>
                </a:extLst>
              </p:cNvPr>
              <p:cNvSpPr/>
              <p:nvPr/>
            </p:nvSpPr>
            <p:spPr>
              <a:xfrm rot="10800000" flipH="1">
                <a:off x="7736447" y="9992193"/>
                <a:ext cx="109697" cy="913591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09700" tIns="54850" rIns="109700" bIns="548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25" name="Google Shape;2639;p92">
              <a:extLst>
                <a:ext uri="{FF2B5EF4-FFF2-40B4-BE49-F238E27FC236}">
                  <a16:creationId xmlns:a16="http://schemas.microsoft.com/office/drawing/2014/main" id="{F9B744A1-79BB-42A4-90BB-A75929798920}"/>
                </a:ext>
              </a:extLst>
            </p:cNvPr>
            <p:cNvSpPr/>
            <p:nvPr/>
          </p:nvSpPr>
          <p:spPr>
            <a:xfrm>
              <a:off x="5694026" y="4413528"/>
              <a:ext cx="323457" cy="324882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rgbClr val="FF6700"/>
            </a:solidFill>
            <a:ln>
              <a:solidFill>
                <a:srgbClr val="FF6700"/>
              </a:solidFill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AB0BD06-143E-46C8-9218-C48EAB5545CF}"/>
              </a:ext>
            </a:extLst>
          </p:cNvPr>
          <p:cNvGrpSpPr/>
          <p:nvPr/>
        </p:nvGrpSpPr>
        <p:grpSpPr>
          <a:xfrm>
            <a:off x="5685789" y="5039323"/>
            <a:ext cx="5588646" cy="480113"/>
            <a:chOff x="5685789" y="5039323"/>
            <a:chExt cx="5588646" cy="480113"/>
          </a:xfrm>
        </p:grpSpPr>
        <p:sp>
          <p:nvSpPr>
            <p:cNvPr id="26" name="Google Shape;2624;p92">
              <a:extLst>
                <a:ext uri="{FF2B5EF4-FFF2-40B4-BE49-F238E27FC236}">
                  <a16:creationId xmlns:a16="http://schemas.microsoft.com/office/drawing/2014/main" id="{4B1A2F90-52AF-451E-A960-A668F46A1CC5}"/>
                </a:ext>
              </a:extLst>
            </p:cNvPr>
            <p:cNvSpPr txBox="1"/>
            <p:nvPr/>
          </p:nvSpPr>
          <p:spPr>
            <a:xfrm>
              <a:off x="6246409" y="5039323"/>
              <a:ext cx="5028026" cy="480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Alcance</a:t>
              </a:r>
              <a:endParaRPr sz="3600" dirty="0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C510F37D-2CEF-4310-B067-20F19453CCBD}"/>
                </a:ext>
              </a:extLst>
            </p:cNvPr>
            <p:cNvGrpSpPr/>
            <p:nvPr/>
          </p:nvGrpSpPr>
          <p:grpSpPr>
            <a:xfrm>
              <a:off x="5685789" y="5050982"/>
              <a:ext cx="549635" cy="456796"/>
              <a:chOff x="5685789" y="5050982"/>
              <a:chExt cx="549635" cy="456796"/>
            </a:xfrm>
          </p:grpSpPr>
          <p:sp>
            <p:nvSpPr>
              <p:cNvPr id="27" name="Google Shape;2625;p92">
                <a:extLst>
                  <a:ext uri="{FF2B5EF4-FFF2-40B4-BE49-F238E27FC236}">
                    <a16:creationId xmlns:a16="http://schemas.microsoft.com/office/drawing/2014/main" id="{B2B74A97-B3D9-4311-B3AC-83B9B8563A54}"/>
                  </a:ext>
                </a:extLst>
              </p:cNvPr>
              <p:cNvSpPr/>
              <p:nvPr/>
            </p:nvSpPr>
            <p:spPr>
              <a:xfrm rot="10800000" flipH="1">
                <a:off x="6180575" y="5050982"/>
                <a:ext cx="54849" cy="456796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109700" tIns="54850" rIns="109700" bIns="548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8" name="Google Shape;2626;p92">
                <a:extLst>
                  <a:ext uri="{FF2B5EF4-FFF2-40B4-BE49-F238E27FC236}">
                    <a16:creationId xmlns:a16="http://schemas.microsoft.com/office/drawing/2014/main" id="{B407D20E-20D2-4479-86C3-C5C77C31519F}"/>
                  </a:ext>
                </a:extLst>
              </p:cNvPr>
              <p:cNvSpPr/>
              <p:nvPr/>
            </p:nvSpPr>
            <p:spPr>
              <a:xfrm>
                <a:off x="5685789" y="5128962"/>
                <a:ext cx="323457" cy="323457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0"/>
                      <a:pt x="215" y="430"/>
                    </a:cubicBezTo>
                    <a:cubicBezTo>
                      <a:pt x="334" y="430"/>
                      <a:pt x="430" y="334"/>
                      <a:pt x="430" y="215"/>
                    </a:cubicBezTo>
                    <a:cubicBezTo>
                      <a:pt x="430" y="96"/>
                      <a:pt x="334" y="0"/>
                      <a:pt x="215" y="0"/>
                    </a:cubicBezTo>
                    <a:close/>
                    <a:moveTo>
                      <a:pt x="259" y="215"/>
                    </a:moveTo>
                    <a:cubicBezTo>
                      <a:pt x="338" y="293"/>
                      <a:pt x="338" y="293"/>
                      <a:pt x="338" y="293"/>
                    </a:cubicBezTo>
                    <a:cubicBezTo>
                      <a:pt x="293" y="338"/>
                      <a:pt x="293" y="338"/>
                      <a:pt x="293" y="338"/>
                    </a:cubicBezTo>
                    <a:cubicBezTo>
                      <a:pt x="215" y="259"/>
                      <a:pt x="215" y="259"/>
                      <a:pt x="215" y="259"/>
                    </a:cubicBezTo>
                    <a:cubicBezTo>
                      <a:pt x="137" y="338"/>
                      <a:pt x="137" y="338"/>
                      <a:pt x="137" y="338"/>
                    </a:cubicBezTo>
                    <a:cubicBezTo>
                      <a:pt x="92" y="293"/>
                      <a:pt x="92" y="293"/>
                      <a:pt x="92" y="293"/>
                    </a:cubicBezTo>
                    <a:cubicBezTo>
                      <a:pt x="171" y="215"/>
                      <a:pt x="171" y="215"/>
                      <a:pt x="171" y="215"/>
                    </a:cubicBezTo>
                    <a:cubicBezTo>
                      <a:pt x="92" y="137"/>
                      <a:pt x="92" y="137"/>
                      <a:pt x="92" y="137"/>
                    </a:cubicBezTo>
                    <a:cubicBezTo>
                      <a:pt x="137" y="92"/>
                      <a:pt x="137" y="92"/>
                      <a:pt x="137" y="92"/>
                    </a:cubicBezTo>
                    <a:cubicBezTo>
                      <a:pt x="215" y="171"/>
                      <a:pt x="215" y="171"/>
                      <a:pt x="215" y="171"/>
                    </a:cubicBezTo>
                    <a:cubicBezTo>
                      <a:pt x="293" y="92"/>
                      <a:pt x="293" y="92"/>
                      <a:pt x="293" y="92"/>
                    </a:cubicBezTo>
                    <a:cubicBezTo>
                      <a:pt x="338" y="137"/>
                      <a:pt x="338" y="137"/>
                      <a:pt x="338" y="137"/>
                    </a:cubicBezTo>
                    <a:cubicBezTo>
                      <a:pt x="259" y="215"/>
                      <a:pt x="259" y="215"/>
                      <a:pt x="259" y="2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3187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ítulo 1"/>
          <p:cNvSpPr txBox="1">
            <a:spLocks noGrp="1"/>
          </p:cNvSpPr>
          <p:nvPr>
            <p:ph type="title"/>
          </p:nvPr>
        </p:nvSpPr>
        <p:spPr>
          <a:xfrm>
            <a:off x="607906" y="36905"/>
            <a:ext cx="8059798" cy="8799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Mapa de Procesos del Sistema Integrado de Gestión</a:t>
            </a:r>
          </a:p>
        </p:txBody>
      </p:sp>
      <p:grpSp>
        <p:nvGrpSpPr>
          <p:cNvPr id="570" name="Grupo 10"/>
          <p:cNvGrpSpPr/>
          <p:nvPr/>
        </p:nvGrpSpPr>
        <p:grpSpPr>
          <a:xfrm>
            <a:off x="8808736" y="4303993"/>
            <a:ext cx="1504897" cy="2731310"/>
            <a:chOff x="0" y="0"/>
            <a:chExt cx="1504895" cy="2731309"/>
          </a:xfrm>
        </p:grpSpPr>
        <p:sp>
          <p:nvSpPr>
            <p:cNvPr id="561" name="Elipse 11"/>
            <p:cNvSpPr/>
            <p:nvPr/>
          </p:nvSpPr>
          <p:spPr>
            <a:xfrm>
              <a:off x="54369" y="761181"/>
              <a:ext cx="196783" cy="196783"/>
            </a:xfrm>
            <a:prstGeom prst="ellipse">
              <a:avLst/>
            </a:prstGeom>
            <a:solidFill>
              <a:srgbClr val="E1690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  <a:endParaRPr/>
            </a:p>
          </p:txBody>
        </p:sp>
        <p:sp>
          <p:nvSpPr>
            <p:cNvPr id="562" name="CuadroTexto 12"/>
            <p:cNvSpPr/>
            <p:nvPr/>
          </p:nvSpPr>
          <p:spPr>
            <a:xfrm>
              <a:off x="232673" y="72124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Misional</a:t>
              </a:r>
            </a:p>
          </p:txBody>
        </p:sp>
        <p:sp>
          <p:nvSpPr>
            <p:cNvPr id="563" name="Elipse 13"/>
            <p:cNvSpPr/>
            <p:nvPr/>
          </p:nvSpPr>
          <p:spPr>
            <a:xfrm>
              <a:off x="54369" y="1156699"/>
              <a:ext cx="196783" cy="196783"/>
            </a:xfrm>
            <a:prstGeom prst="ellipse">
              <a:avLst/>
            </a:prstGeom>
            <a:solidFill>
              <a:srgbClr val="0040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033F5C"/>
                  </a:solidFill>
                </a:defRPr>
              </a:pPr>
              <a:endParaRPr/>
            </a:p>
          </p:txBody>
        </p:sp>
        <p:sp>
          <p:nvSpPr>
            <p:cNvPr id="564" name="CuadroTexto 14"/>
            <p:cNvSpPr/>
            <p:nvPr/>
          </p:nvSpPr>
          <p:spPr>
            <a:xfrm>
              <a:off x="232673" y="109136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Apoyo</a:t>
              </a:r>
            </a:p>
          </p:txBody>
        </p:sp>
        <p:sp>
          <p:nvSpPr>
            <p:cNvPr id="565" name="Elipse 15"/>
            <p:cNvSpPr/>
            <p:nvPr/>
          </p:nvSpPr>
          <p:spPr>
            <a:xfrm>
              <a:off x="40172" y="402527"/>
              <a:ext cx="196783" cy="196784"/>
            </a:xfrm>
            <a:prstGeom prst="ellipse">
              <a:avLst/>
            </a:prstGeom>
            <a:solidFill>
              <a:srgbClr val="E7B2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  <a:endParaRPr/>
            </a:p>
          </p:txBody>
        </p:sp>
        <p:sp>
          <p:nvSpPr>
            <p:cNvPr id="566" name="CuadroTexto 16"/>
            <p:cNvSpPr/>
            <p:nvPr/>
          </p:nvSpPr>
          <p:spPr>
            <a:xfrm>
              <a:off x="218476" y="3625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Estratégico</a:t>
              </a:r>
            </a:p>
          </p:txBody>
        </p:sp>
        <p:sp>
          <p:nvSpPr>
            <p:cNvPr id="567" name="Elipse 17"/>
            <p:cNvSpPr/>
            <p:nvPr/>
          </p:nvSpPr>
          <p:spPr>
            <a:xfrm>
              <a:off x="40172" y="1526818"/>
              <a:ext cx="196783" cy="196783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/>
              </a:pPr>
              <a:endParaRPr/>
            </a:p>
          </p:txBody>
        </p:sp>
        <p:sp>
          <p:nvSpPr>
            <p:cNvPr id="568" name="CuadroTexto 18"/>
            <p:cNvSpPr/>
            <p:nvPr/>
          </p:nvSpPr>
          <p:spPr>
            <a:xfrm>
              <a:off x="234895" y="14613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Evaluación</a:t>
              </a:r>
            </a:p>
          </p:txBody>
        </p:sp>
        <p:sp>
          <p:nvSpPr>
            <p:cNvPr id="569" name="CuadroTexto 20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5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Mapa de Procesos SIG - UNAD</a:t>
              </a:r>
            </a:p>
          </p:txBody>
        </p:sp>
      </p:grpSp>
      <p:grpSp>
        <p:nvGrpSpPr>
          <p:cNvPr id="641" name="Grupo 51"/>
          <p:cNvGrpSpPr/>
          <p:nvPr/>
        </p:nvGrpSpPr>
        <p:grpSpPr>
          <a:xfrm>
            <a:off x="882431" y="862612"/>
            <a:ext cx="7646504" cy="5451012"/>
            <a:chOff x="0" y="0"/>
            <a:chExt cx="7646503" cy="5451010"/>
          </a:xfrm>
        </p:grpSpPr>
        <p:sp>
          <p:nvSpPr>
            <p:cNvPr id="571" name="Rectángulo: esquinas redondeadas 41"/>
            <p:cNvSpPr/>
            <p:nvPr/>
          </p:nvSpPr>
          <p:spPr>
            <a:xfrm>
              <a:off x="349251" y="612869"/>
              <a:ext cx="6948001" cy="2917474"/>
            </a:xfrm>
            <a:prstGeom prst="roundRect">
              <a:avLst>
                <a:gd name="adj" fmla="val 4185"/>
              </a:avLst>
            </a:prstGeom>
            <a:noFill/>
            <a:ln w="76200" cap="flat">
              <a:solidFill>
                <a:srgbClr val="033F5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2" name="Rectángulo: esquinas redondeadas 1"/>
            <p:cNvSpPr/>
            <p:nvPr/>
          </p:nvSpPr>
          <p:spPr>
            <a:xfrm>
              <a:off x="0" y="308069"/>
              <a:ext cx="7646504" cy="4923419"/>
            </a:xfrm>
            <a:prstGeom prst="roundRect">
              <a:avLst>
                <a:gd name="adj" fmla="val 4185"/>
              </a:avLst>
            </a:prstGeom>
            <a:noFill/>
            <a:ln w="76200" cap="flat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3" name="Rectángulo: esquinas redondeadas 39"/>
            <p:cNvSpPr/>
            <p:nvPr/>
          </p:nvSpPr>
          <p:spPr>
            <a:xfrm>
              <a:off x="169251" y="460469"/>
              <a:ext cx="7308002" cy="3996001"/>
            </a:xfrm>
            <a:prstGeom prst="roundRect">
              <a:avLst>
                <a:gd name="adj" fmla="val 4185"/>
              </a:avLst>
            </a:prstGeom>
            <a:noFill/>
            <a:ln w="76200" cap="flat">
              <a:solidFill>
                <a:srgbClr val="F7B1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4" name="Rectángulo: esquinas redondeadas 42"/>
            <p:cNvSpPr/>
            <p:nvPr/>
          </p:nvSpPr>
          <p:spPr>
            <a:xfrm>
              <a:off x="849057" y="791448"/>
              <a:ext cx="5948391" cy="1763607"/>
            </a:xfrm>
            <a:prstGeom prst="roundRect">
              <a:avLst>
                <a:gd name="adj" fmla="val 4185"/>
              </a:avLst>
            </a:prstGeom>
            <a:noFill/>
            <a:ln w="76200" cap="flat">
              <a:solidFill>
                <a:srgbClr val="E1690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5" name="Elipse 56"/>
            <p:cNvSpPr/>
            <p:nvPr/>
          </p:nvSpPr>
          <p:spPr>
            <a:xfrm>
              <a:off x="3414865" y="188544"/>
              <a:ext cx="808452" cy="70788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78" name="Rectángulo: esquinas redondeadas 72"/>
            <p:cNvGrpSpPr/>
            <p:nvPr/>
          </p:nvGrpSpPr>
          <p:grpSpPr>
            <a:xfrm>
              <a:off x="546860" y="937937"/>
              <a:ext cx="2160001" cy="517886"/>
              <a:chOff x="0" y="0"/>
              <a:chExt cx="2159999" cy="517885"/>
            </a:xfrm>
          </p:grpSpPr>
          <p:sp>
            <p:nvSpPr>
              <p:cNvPr id="576" name="Rounded Rectangle"/>
              <p:cNvSpPr/>
              <p:nvPr/>
            </p:nvSpPr>
            <p:spPr>
              <a:xfrm>
                <a:off x="0" y="0"/>
                <a:ext cx="2160000" cy="517886"/>
              </a:xfrm>
              <a:prstGeom prst="roundRect">
                <a:avLst>
                  <a:gd name="adj" fmla="val 16667"/>
                </a:avLst>
              </a:prstGeom>
              <a:solidFill>
                <a:srgbClr val="E1690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77" name="Ciclo de vida del Estudiante"/>
              <p:cNvSpPr txBox="1"/>
              <p:nvPr/>
            </p:nvSpPr>
            <p:spPr>
              <a:xfrm>
                <a:off x="77350" y="126815"/>
                <a:ext cx="2005300" cy="2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Ciclo de vida del Estudiante</a:t>
                </a:r>
              </a:p>
            </p:txBody>
          </p:sp>
        </p:grpSp>
        <p:grpSp>
          <p:nvGrpSpPr>
            <p:cNvPr id="581" name="Rectángulo: esquinas redondeadas 73"/>
            <p:cNvGrpSpPr/>
            <p:nvPr/>
          </p:nvGrpSpPr>
          <p:grpSpPr>
            <a:xfrm>
              <a:off x="546860" y="1599489"/>
              <a:ext cx="2160001" cy="517886"/>
              <a:chOff x="0" y="0"/>
              <a:chExt cx="2159999" cy="517885"/>
            </a:xfrm>
          </p:grpSpPr>
          <p:sp>
            <p:nvSpPr>
              <p:cNvPr id="579" name="Rounded Rectangle"/>
              <p:cNvSpPr/>
              <p:nvPr/>
            </p:nvSpPr>
            <p:spPr>
              <a:xfrm>
                <a:off x="0" y="0"/>
                <a:ext cx="2160000" cy="517886"/>
              </a:xfrm>
              <a:prstGeom prst="roundRect">
                <a:avLst>
                  <a:gd name="adj" fmla="val 16667"/>
                </a:avLst>
              </a:prstGeom>
              <a:solidFill>
                <a:srgbClr val="E1690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0" name="Gestión de la Oferta Educativa"/>
              <p:cNvSpPr txBox="1"/>
              <p:nvPr/>
            </p:nvSpPr>
            <p:spPr>
              <a:xfrm>
                <a:off x="77350" y="37915"/>
                <a:ext cx="2005300" cy="4420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Gestión de la Oferta Educativa</a:t>
                </a:r>
              </a:p>
            </p:txBody>
          </p:sp>
        </p:grpSp>
        <p:grpSp>
          <p:nvGrpSpPr>
            <p:cNvPr id="584" name="Rectángulo: esquinas redondeadas 74"/>
            <p:cNvGrpSpPr/>
            <p:nvPr/>
          </p:nvGrpSpPr>
          <p:grpSpPr>
            <a:xfrm>
              <a:off x="4890644" y="990180"/>
              <a:ext cx="2160001" cy="517886"/>
              <a:chOff x="0" y="0"/>
              <a:chExt cx="2159999" cy="517885"/>
            </a:xfrm>
          </p:grpSpPr>
          <p:sp>
            <p:nvSpPr>
              <p:cNvPr id="582" name="Rounded Rectangle"/>
              <p:cNvSpPr/>
              <p:nvPr/>
            </p:nvSpPr>
            <p:spPr>
              <a:xfrm>
                <a:off x="0" y="0"/>
                <a:ext cx="2160000" cy="517886"/>
              </a:xfrm>
              <a:prstGeom prst="roundRect">
                <a:avLst>
                  <a:gd name="adj" fmla="val 16667"/>
                </a:avLst>
              </a:prstGeom>
              <a:solidFill>
                <a:srgbClr val="E1690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3" name="Gestión de Innovación y Emprendimiento *"/>
              <p:cNvSpPr txBox="1"/>
              <p:nvPr/>
            </p:nvSpPr>
            <p:spPr>
              <a:xfrm>
                <a:off x="77350" y="37915"/>
                <a:ext cx="2005300" cy="4420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Gestión de Innovación y Emprendimiento *</a:t>
                </a:r>
              </a:p>
            </p:txBody>
          </p:sp>
        </p:grpSp>
        <p:grpSp>
          <p:nvGrpSpPr>
            <p:cNvPr id="587" name="Rectángulo: esquinas redondeadas 75"/>
            <p:cNvGrpSpPr/>
            <p:nvPr/>
          </p:nvGrpSpPr>
          <p:grpSpPr>
            <a:xfrm>
              <a:off x="4899969" y="1621517"/>
              <a:ext cx="2160001" cy="534627"/>
              <a:chOff x="0" y="0"/>
              <a:chExt cx="2159999" cy="534625"/>
            </a:xfrm>
          </p:grpSpPr>
          <p:sp>
            <p:nvSpPr>
              <p:cNvPr id="585" name="Rounded Rectangle"/>
              <p:cNvSpPr/>
              <p:nvPr/>
            </p:nvSpPr>
            <p:spPr>
              <a:xfrm>
                <a:off x="0" y="0"/>
                <a:ext cx="2160000" cy="534626"/>
              </a:xfrm>
              <a:prstGeom prst="roundRect">
                <a:avLst>
                  <a:gd name="adj" fmla="val 16667"/>
                </a:avLst>
              </a:prstGeom>
              <a:solidFill>
                <a:srgbClr val="E1690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6" name="Proyección, Desarrollo e Inclusión"/>
              <p:cNvSpPr txBox="1"/>
              <p:nvPr/>
            </p:nvSpPr>
            <p:spPr>
              <a:xfrm>
                <a:off x="78167" y="46285"/>
                <a:ext cx="2003666" cy="4420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Proyección, Desarrollo e Inclusión</a:t>
                </a:r>
              </a:p>
            </p:txBody>
          </p:sp>
        </p:grpSp>
        <p:grpSp>
          <p:nvGrpSpPr>
            <p:cNvPr id="590" name="Rectángulo: esquinas redondeadas 76"/>
            <p:cNvGrpSpPr/>
            <p:nvPr/>
          </p:nvGrpSpPr>
          <p:grpSpPr>
            <a:xfrm>
              <a:off x="3006129" y="2239112"/>
              <a:ext cx="1733104" cy="619856"/>
              <a:chOff x="0" y="2492"/>
              <a:chExt cx="1733102" cy="619854"/>
            </a:xfrm>
          </p:grpSpPr>
          <p:sp>
            <p:nvSpPr>
              <p:cNvPr id="588" name="Rounded Rectangle"/>
              <p:cNvSpPr/>
              <p:nvPr/>
            </p:nvSpPr>
            <p:spPr>
              <a:xfrm>
                <a:off x="0" y="24420"/>
                <a:ext cx="1733103" cy="576001"/>
              </a:xfrm>
              <a:prstGeom prst="roundRect">
                <a:avLst>
                  <a:gd name="adj" fmla="val 16667"/>
                </a:avLst>
              </a:prstGeom>
              <a:solidFill>
                <a:srgbClr val="E1690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89" name="Relaciones Intersistémicas e Internacionales"/>
              <p:cNvSpPr txBox="1"/>
              <p:nvPr/>
            </p:nvSpPr>
            <p:spPr>
              <a:xfrm>
                <a:off x="80187" y="2492"/>
                <a:ext cx="1572728" cy="6198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Relaciones Intersistémicas e Internacionales</a:t>
                </a:r>
              </a:p>
            </p:txBody>
          </p:sp>
        </p:grpSp>
        <p:grpSp>
          <p:nvGrpSpPr>
            <p:cNvPr id="593" name="Rectángulo: esquinas redondeadas 77"/>
            <p:cNvGrpSpPr/>
            <p:nvPr/>
          </p:nvGrpSpPr>
          <p:grpSpPr>
            <a:xfrm>
              <a:off x="4877120" y="2261040"/>
              <a:ext cx="1670053" cy="576001"/>
              <a:chOff x="0" y="0"/>
              <a:chExt cx="1670051" cy="576000"/>
            </a:xfrm>
          </p:grpSpPr>
          <p:sp>
            <p:nvSpPr>
              <p:cNvPr id="591" name="Rounded Rectangle"/>
              <p:cNvSpPr/>
              <p:nvPr/>
            </p:nvSpPr>
            <p:spPr>
              <a:xfrm>
                <a:off x="0" y="0"/>
                <a:ext cx="1670052" cy="576001"/>
              </a:xfrm>
              <a:prstGeom prst="roundRect">
                <a:avLst>
                  <a:gd name="adj" fmla="val 16667"/>
                </a:avLst>
              </a:prstGeom>
              <a:solidFill>
                <a:srgbClr val="E1690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2" name="Investigación"/>
              <p:cNvSpPr txBox="1"/>
              <p:nvPr/>
            </p:nvSpPr>
            <p:spPr>
              <a:xfrm>
                <a:off x="80188" y="155872"/>
                <a:ext cx="1509676" cy="264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Investigación</a:t>
                </a:r>
              </a:p>
            </p:txBody>
          </p:sp>
        </p:grpSp>
        <p:grpSp>
          <p:nvGrpSpPr>
            <p:cNvPr id="596" name="Rectángulo: esquinas redondeadas 78"/>
            <p:cNvGrpSpPr/>
            <p:nvPr/>
          </p:nvGrpSpPr>
          <p:grpSpPr>
            <a:xfrm>
              <a:off x="1088568" y="2261040"/>
              <a:ext cx="1779676" cy="575745"/>
              <a:chOff x="0" y="0"/>
              <a:chExt cx="1779675" cy="575744"/>
            </a:xfrm>
          </p:grpSpPr>
          <p:sp>
            <p:nvSpPr>
              <p:cNvPr id="594" name="Rounded Rectangle"/>
              <p:cNvSpPr/>
              <p:nvPr/>
            </p:nvSpPr>
            <p:spPr>
              <a:xfrm>
                <a:off x="0" y="0"/>
                <a:ext cx="1779676" cy="575745"/>
              </a:xfrm>
              <a:prstGeom prst="roundRect">
                <a:avLst>
                  <a:gd name="adj" fmla="val 16667"/>
                </a:avLst>
              </a:prstGeom>
              <a:solidFill>
                <a:srgbClr val="E1690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5" name="Gestión del Bienestar Integral Unadista"/>
              <p:cNvSpPr txBox="1"/>
              <p:nvPr/>
            </p:nvSpPr>
            <p:spPr>
              <a:xfrm>
                <a:off x="80175" y="66844"/>
                <a:ext cx="1619325" cy="4420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Gestión del Bienestar Integral Unadista</a:t>
                </a:r>
              </a:p>
            </p:txBody>
          </p:sp>
        </p:grpSp>
        <p:grpSp>
          <p:nvGrpSpPr>
            <p:cNvPr id="599" name="Rectángulo: esquinas redondeadas 79"/>
            <p:cNvGrpSpPr/>
            <p:nvPr/>
          </p:nvGrpSpPr>
          <p:grpSpPr>
            <a:xfrm>
              <a:off x="477356" y="3175057"/>
              <a:ext cx="1440001" cy="720001"/>
              <a:chOff x="0" y="0"/>
              <a:chExt cx="1439999" cy="719999"/>
            </a:xfrm>
          </p:grpSpPr>
          <p:sp>
            <p:nvSpPr>
              <p:cNvPr id="597" name="Rounded Rectangle"/>
              <p:cNvSpPr/>
              <p:nvPr/>
            </p:nvSpPr>
            <p:spPr>
              <a:xfrm>
                <a:off x="0" y="0"/>
                <a:ext cx="1440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033F5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98" name="Gestión de Recursos Físicos, Administrativos y Financieros"/>
              <p:cNvSpPr/>
              <p:nvPr/>
            </p:nvSpPr>
            <p:spPr>
              <a:xfrm>
                <a:off x="87218" y="360000"/>
                <a:ext cx="126556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1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Gestión de Recursos Físicos, Administrativos y Financieros</a:t>
                </a:r>
              </a:p>
            </p:txBody>
          </p:sp>
        </p:grpSp>
        <p:grpSp>
          <p:nvGrpSpPr>
            <p:cNvPr id="602" name="Rectángulo: esquinas redondeadas 80"/>
            <p:cNvGrpSpPr/>
            <p:nvPr/>
          </p:nvGrpSpPr>
          <p:grpSpPr>
            <a:xfrm>
              <a:off x="3949241" y="3175057"/>
              <a:ext cx="1440001" cy="720001"/>
              <a:chOff x="0" y="12904"/>
              <a:chExt cx="1439999" cy="719999"/>
            </a:xfrm>
          </p:grpSpPr>
          <p:sp>
            <p:nvSpPr>
              <p:cNvPr id="600" name="Rounded Rectangle"/>
              <p:cNvSpPr/>
              <p:nvPr/>
            </p:nvSpPr>
            <p:spPr>
              <a:xfrm>
                <a:off x="0" y="12904"/>
                <a:ext cx="1440000" cy="720001"/>
              </a:xfrm>
              <a:prstGeom prst="roundRect">
                <a:avLst>
                  <a:gd name="adj" fmla="val 16667"/>
                </a:avLst>
              </a:prstGeom>
              <a:solidFill>
                <a:srgbClr val="033F5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1" name="Gestión de Servicios de Infraestructura Tecnológica"/>
              <p:cNvSpPr/>
              <p:nvPr/>
            </p:nvSpPr>
            <p:spPr>
              <a:xfrm>
                <a:off x="87218" y="372904"/>
                <a:ext cx="126556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Gestión de Servicios de Infraestructura Tecnológica</a:t>
                </a:r>
              </a:p>
            </p:txBody>
          </p:sp>
        </p:grpSp>
        <p:grpSp>
          <p:nvGrpSpPr>
            <p:cNvPr id="605" name="Rectángulo: esquinas redondeadas 81"/>
            <p:cNvGrpSpPr/>
            <p:nvPr/>
          </p:nvGrpSpPr>
          <p:grpSpPr>
            <a:xfrm>
              <a:off x="2213298" y="3175057"/>
              <a:ext cx="1440001" cy="720001"/>
              <a:chOff x="0" y="25604"/>
              <a:chExt cx="1439999" cy="719999"/>
            </a:xfrm>
          </p:grpSpPr>
          <p:sp>
            <p:nvSpPr>
              <p:cNvPr id="603" name="Rounded Rectangle"/>
              <p:cNvSpPr/>
              <p:nvPr/>
            </p:nvSpPr>
            <p:spPr>
              <a:xfrm>
                <a:off x="0" y="25604"/>
                <a:ext cx="1440000" cy="720001"/>
              </a:xfrm>
              <a:prstGeom prst="roundRect">
                <a:avLst>
                  <a:gd name="adj" fmla="val 16667"/>
                </a:avLst>
              </a:prstGeom>
              <a:solidFill>
                <a:srgbClr val="033F5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4" name="Gestión y Desarrollo de la Plataforma Humana Unadista"/>
              <p:cNvSpPr/>
              <p:nvPr/>
            </p:nvSpPr>
            <p:spPr>
              <a:xfrm>
                <a:off x="61818" y="372904"/>
                <a:ext cx="137157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Gestión y Desarrollo de la Plataforma Humana Unadista</a:t>
                </a:r>
              </a:p>
            </p:txBody>
          </p:sp>
        </p:grpSp>
        <p:grpSp>
          <p:nvGrpSpPr>
            <p:cNvPr id="608" name="Rectángulo: esquinas redondeadas 82"/>
            <p:cNvGrpSpPr/>
            <p:nvPr/>
          </p:nvGrpSpPr>
          <p:grpSpPr>
            <a:xfrm>
              <a:off x="888545" y="4975627"/>
              <a:ext cx="2592477" cy="475384"/>
              <a:chOff x="0" y="0"/>
              <a:chExt cx="2592476" cy="475382"/>
            </a:xfrm>
          </p:grpSpPr>
          <p:sp>
            <p:nvSpPr>
              <p:cNvPr id="606" name="Rounded Rectangle"/>
              <p:cNvSpPr/>
              <p:nvPr/>
            </p:nvSpPr>
            <p:spPr>
              <a:xfrm>
                <a:off x="0" y="0"/>
                <a:ext cx="2592477" cy="475383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07" name="Evaluación y Aseguramiento de la Gestión Organizacional"/>
              <p:cNvSpPr txBox="1"/>
              <p:nvPr/>
            </p:nvSpPr>
            <p:spPr>
              <a:xfrm>
                <a:off x="75276" y="16664"/>
                <a:ext cx="2441925" cy="4420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Evaluación y Aseguramiento de la Gestión Organizacional</a:t>
                </a:r>
              </a:p>
            </p:txBody>
          </p:sp>
        </p:grpSp>
        <p:grpSp>
          <p:nvGrpSpPr>
            <p:cNvPr id="611" name="Rectángulo: esquinas redondeadas 83"/>
            <p:cNvGrpSpPr/>
            <p:nvPr/>
          </p:nvGrpSpPr>
          <p:grpSpPr>
            <a:xfrm>
              <a:off x="420439" y="4180793"/>
              <a:ext cx="2016001" cy="540001"/>
              <a:chOff x="0" y="0"/>
              <a:chExt cx="2016000" cy="539999"/>
            </a:xfrm>
          </p:grpSpPr>
          <p:sp>
            <p:nvSpPr>
              <p:cNvPr id="609" name="Rounded Rectangle"/>
              <p:cNvSpPr/>
              <p:nvPr/>
            </p:nvSpPr>
            <p:spPr>
              <a:xfrm>
                <a:off x="0" y="0"/>
                <a:ext cx="2016001" cy="540000"/>
              </a:xfrm>
              <a:prstGeom prst="roundRect">
                <a:avLst>
                  <a:gd name="adj" fmla="val 16667"/>
                </a:avLst>
              </a:prstGeom>
              <a:solidFill>
                <a:srgbClr val="E7B2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0" name="Mejoramiento de la Gestión Organizacional"/>
              <p:cNvSpPr txBox="1"/>
              <p:nvPr/>
            </p:nvSpPr>
            <p:spPr>
              <a:xfrm>
                <a:off x="78430" y="48972"/>
                <a:ext cx="1859140" cy="4420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Mejoramiento de la Gestión Organizacional</a:t>
                </a:r>
              </a:p>
            </p:txBody>
          </p:sp>
        </p:grpSp>
        <p:grpSp>
          <p:nvGrpSpPr>
            <p:cNvPr id="614" name="Rectángulo: esquinas redondeadas 84"/>
            <p:cNvGrpSpPr/>
            <p:nvPr/>
          </p:nvGrpSpPr>
          <p:grpSpPr>
            <a:xfrm>
              <a:off x="5165693" y="4180793"/>
              <a:ext cx="2016002" cy="540001"/>
              <a:chOff x="0" y="0"/>
              <a:chExt cx="2016000" cy="539999"/>
            </a:xfrm>
          </p:grpSpPr>
          <p:sp>
            <p:nvSpPr>
              <p:cNvPr id="612" name="Rounded Rectangle"/>
              <p:cNvSpPr/>
              <p:nvPr/>
            </p:nvSpPr>
            <p:spPr>
              <a:xfrm>
                <a:off x="0" y="0"/>
                <a:ext cx="2016001" cy="540000"/>
              </a:xfrm>
              <a:prstGeom prst="roundRect">
                <a:avLst>
                  <a:gd name="adj" fmla="val 16667"/>
                </a:avLst>
              </a:prstGeom>
              <a:solidFill>
                <a:srgbClr val="E7B2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3" name="Planificación Institucional"/>
              <p:cNvSpPr txBox="1"/>
              <p:nvPr/>
            </p:nvSpPr>
            <p:spPr>
              <a:xfrm>
                <a:off x="78430" y="137872"/>
                <a:ext cx="1859140" cy="264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Planificación Institucional</a:t>
                </a:r>
              </a:p>
            </p:txBody>
          </p:sp>
        </p:grpSp>
        <p:grpSp>
          <p:nvGrpSpPr>
            <p:cNvPr id="617" name="Rectángulo: esquinas redondeadas 85"/>
            <p:cNvGrpSpPr/>
            <p:nvPr/>
          </p:nvGrpSpPr>
          <p:grpSpPr>
            <a:xfrm>
              <a:off x="2721066" y="4190488"/>
              <a:ext cx="2160001" cy="540001"/>
              <a:chOff x="0" y="22645"/>
              <a:chExt cx="2159999" cy="539999"/>
            </a:xfrm>
          </p:grpSpPr>
          <p:sp>
            <p:nvSpPr>
              <p:cNvPr id="615" name="Rounded Rectangle"/>
              <p:cNvSpPr/>
              <p:nvPr/>
            </p:nvSpPr>
            <p:spPr>
              <a:xfrm>
                <a:off x="0" y="22645"/>
                <a:ext cx="2160000" cy="540001"/>
              </a:xfrm>
              <a:prstGeom prst="roundRect">
                <a:avLst>
                  <a:gd name="adj" fmla="val 16667"/>
                </a:avLst>
              </a:prstGeom>
              <a:solidFill>
                <a:srgbClr val="E7B20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6" name="Gestión de la Información  y del Conocimiento Organizacional"/>
              <p:cNvSpPr/>
              <p:nvPr/>
            </p:nvSpPr>
            <p:spPr>
              <a:xfrm>
                <a:off x="78431" y="292645"/>
                <a:ext cx="200313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lnSpc>
                    <a:spcPct val="90000"/>
                  </a:lnSpc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Gestión de la Información </a:t>
                </a:r>
                <a:br/>
                <a:r>
                  <a:t>y del Conocimiento Organizacional</a:t>
                </a:r>
              </a:p>
            </p:txBody>
          </p:sp>
        </p:grpSp>
        <p:grpSp>
          <p:nvGrpSpPr>
            <p:cNvPr id="620" name="Rectángulo: esquinas redondeadas 40"/>
            <p:cNvGrpSpPr/>
            <p:nvPr/>
          </p:nvGrpSpPr>
          <p:grpSpPr>
            <a:xfrm>
              <a:off x="5685182" y="3205959"/>
              <a:ext cx="1440001" cy="720001"/>
              <a:chOff x="0" y="0"/>
              <a:chExt cx="1439999" cy="719999"/>
            </a:xfrm>
          </p:grpSpPr>
          <p:sp>
            <p:nvSpPr>
              <p:cNvPr id="618" name="Rounded Rectangle"/>
              <p:cNvSpPr/>
              <p:nvPr/>
            </p:nvSpPr>
            <p:spPr>
              <a:xfrm>
                <a:off x="0" y="0"/>
                <a:ext cx="1440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033F5C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9" name="Gestión de la Infraestructura Física*"/>
              <p:cNvSpPr txBox="1"/>
              <p:nvPr/>
            </p:nvSpPr>
            <p:spPr>
              <a:xfrm>
                <a:off x="87218" y="50072"/>
                <a:ext cx="1265565" cy="6198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Gestión de la Infraestructura Física*</a:t>
                </a:r>
              </a:p>
            </p:txBody>
          </p:sp>
        </p:grpSp>
        <p:pic>
          <p:nvPicPr>
            <p:cNvPr id="621" name="Imagen 73" descr="Imagen 73"/>
            <p:cNvPicPr>
              <a:picLocks noChangeAspect="1"/>
            </p:cNvPicPr>
            <p:nvPr/>
          </p:nvPicPr>
          <p:blipFill>
            <a:blip r:embed="rId3"/>
            <a:srcRect t="17814" b="20112"/>
            <a:stretch>
              <a:fillRect/>
            </a:stretch>
          </p:blipFill>
          <p:spPr>
            <a:xfrm>
              <a:off x="3513991" y="1356903"/>
              <a:ext cx="657760" cy="4082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4" name="Grupo 74"/>
            <p:cNvGrpSpPr/>
            <p:nvPr/>
          </p:nvGrpSpPr>
          <p:grpSpPr>
            <a:xfrm>
              <a:off x="3053101" y="0"/>
              <a:ext cx="1452760" cy="1180090"/>
              <a:chOff x="0" y="0"/>
              <a:chExt cx="1452758" cy="1180089"/>
            </a:xfrm>
          </p:grpSpPr>
          <p:grpSp>
            <p:nvGrpSpPr>
              <p:cNvPr id="624" name="Grupo 79"/>
              <p:cNvGrpSpPr/>
              <p:nvPr/>
            </p:nvGrpSpPr>
            <p:grpSpPr>
              <a:xfrm>
                <a:off x="-1" y="71107"/>
                <a:ext cx="744648" cy="744648"/>
                <a:chOff x="0" y="0"/>
                <a:chExt cx="744646" cy="744646"/>
              </a:xfrm>
            </p:grpSpPr>
            <p:sp>
              <p:nvSpPr>
                <p:cNvPr id="622" name="Elipse 89"/>
                <p:cNvSpPr/>
                <p:nvPr/>
              </p:nvSpPr>
              <p:spPr>
                <a:xfrm rot="19800000">
                  <a:off x="289046" y="268812"/>
                  <a:ext cx="188675" cy="188675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pic>
              <p:nvPicPr>
                <p:cNvPr id="623" name="Imagen 90" descr="Imagen 9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244662">
                  <a:off x="87542" y="87542"/>
                  <a:ext cx="569563" cy="5695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627" name="Grupo 80"/>
              <p:cNvGrpSpPr/>
              <p:nvPr/>
            </p:nvGrpSpPr>
            <p:grpSpPr>
              <a:xfrm>
                <a:off x="918742" y="391303"/>
                <a:ext cx="534017" cy="534017"/>
                <a:chOff x="0" y="0"/>
                <a:chExt cx="534015" cy="534015"/>
              </a:xfrm>
            </p:grpSpPr>
            <p:sp>
              <p:nvSpPr>
                <p:cNvPr id="625" name="Elipse 87"/>
                <p:cNvSpPr/>
                <p:nvPr/>
              </p:nvSpPr>
              <p:spPr>
                <a:xfrm>
                  <a:off x="180028" y="178558"/>
                  <a:ext cx="176901" cy="176901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pic>
              <p:nvPicPr>
                <p:cNvPr id="626" name="Imagen 88" descr="Imagen 8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534016" cy="53401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630" name="Grupo 81"/>
              <p:cNvGrpSpPr/>
              <p:nvPr/>
            </p:nvGrpSpPr>
            <p:grpSpPr>
              <a:xfrm>
                <a:off x="380817" y="526561"/>
                <a:ext cx="653529" cy="653529"/>
                <a:chOff x="0" y="0"/>
                <a:chExt cx="653528" cy="653528"/>
              </a:xfrm>
            </p:grpSpPr>
            <p:sp>
              <p:nvSpPr>
                <p:cNvPr id="628" name="Elipse 85"/>
                <p:cNvSpPr/>
                <p:nvPr/>
              </p:nvSpPr>
              <p:spPr>
                <a:xfrm rot="20700000">
                  <a:off x="244299" y="255020"/>
                  <a:ext cx="148019" cy="14801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pic>
              <p:nvPicPr>
                <p:cNvPr id="629" name="Imagen 86" descr="Imagen 8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740709">
                  <a:off x="52328" y="52328"/>
                  <a:ext cx="548872" cy="54887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633" name="Grupo 82"/>
              <p:cNvGrpSpPr/>
              <p:nvPr/>
            </p:nvGrpSpPr>
            <p:grpSpPr>
              <a:xfrm>
                <a:off x="522671" y="0"/>
                <a:ext cx="647543" cy="647543"/>
                <a:chOff x="0" y="0"/>
                <a:chExt cx="647542" cy="647542"/>
              </a:xfrm>
            </p:grpSpPr>
            <p:sp>
              <p:nvSpPr>
                <p:cNvPr id="631" name="Elipse 83"/>
                <p:cNvSpPr/>
                <p:nvPr/>
              </p:nvSpPr>
              <p:spPr>
                <a:xfrm rot="900000">
                  <a:off x="224444" y="247073"/>
                  <a:ext cx="175069" cy="17506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pic>
              <p:nvPicPr>
                <p:cNvPr id="632" name="Imagen 84" descr="Imagen 8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900000">
                  <a:off x="59413" y="59413"/>
                  <a:ext cx="528717" cy="52871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637" name="Rectángulo: esquinas redondeadas 52"/>
            <p:cNvGrpSpPr/>
            <p:nvPr/>
          </p:nvGrpSpPr>
          <p:grpSpPr>
            <a:xfrm>
              <a:off x="4193110" y="4975627"/>
              <a:ext cx="2592477" cy="475384"/>
              <a:chOff x="0" y="0"/>
              <a:chExt cx="2592476" cy="475382"/>
            </a:xfrm>
          </p:grpSpPr>
          <p:sp>
            <p:nvSpPr>
              <p:cNvPr id="635" name="Rounded Rectangle"/>
              <p:cNvSpPr/>
              <p:nvPr/>
            </p:nvSpPr>
            <p:spPr>
              <a:xfrm>
                <a:off x="0" y="0"/>
                <a:ext cx="2592477" cy="475383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36" name="Gestión Disciplinaria *"/>
              <p:cNvSpPr txBox="1"/>
              <p:nvPr/>
            </p:nvSpPr>
            <p:spPr>
              <a:xfrm>
                <a:off x="75276" y="105564"/>
                <a:ext cx="2441925" cy="264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Gestión Disciplinaria *</a:t>
                </a:r>
              </a:p>
            </p:txBody>
          </p:sp>
        </p:grpSp>
        <p:pic>
          <p:nvPicPr>
            <p:cNvPr id="638" name="Imagen 76" descr="Imagen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0856" y="1191789"/>
              <a:ext cx="293183" cy="293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9" name="Imagen 77" descr="Imagen 7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0027" y="5137345"/>
              <a:ext cx="293183" cy="293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0" name="Imagen 78" descr="Imagen 7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16497" y="3568827"/>
              <a:ext cx="293183" cy="293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015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FFCA08"/>
      </a:accent1>
      <a:accent2>
        <a:srgbClr val="E3B72E"/>
      </a:accent2>
      <a:accent3>
        <a:srgbClr val="D69C29"/>
      </a:accent3>
      <a:accent4>
        <a:srgbClr val="F8931D"/>
      </a:accent4>
      <a:accent5>
        <a:srgbClr val="FF6700"/>
      </a:accent5>
      <a:accent6>
        <a:srgbClr val="D05400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FFCA08"/>
      </a:accent1>
      <a:accent2>
        <a:srgbClr val="E3B72E"/>
      </a:accent2>
      <a:accent3>
        <a:srgbClr val="D69C29"/>
      </a:accent3>
      <a:accent4>
        <a:srgbClr val="F8931D"/>
      </a:accent4>
      <a:accent5>
        <a:srgbClr val="FF6700"/>
      </a:accent5>
      <a:accent6>
        <a:srgbClr val="D05400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582</Words>
  <Application>Microsoft Office PowerPoint</Application>
  <PresentationFormat>Panorámica</PresentationFormat>
  <Paragraphs>159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 Light</vt:lpstr>
      <vt:lpstr>Office Theme</vt:lpstr>
      <vt:lpstr>SISTEMA INTEGRADO DE GESTIÓN – SIG</vt:lpstr>
      <vt:lpstr>SISTEMA INTEGRADO DE GESTIÓN – SIG Estatuto organizacional Artículo 7: Herramienta que afianza la cultura institucional desde su gestión educativa global y disruptiva, al dinamizar los lineamientos de la alta política, en virtud del logro de los objetivos institucionales. Expresión garante de la autonomía universitaria. Compromiso de la Universidad con la gestión transparente y eficiente para la maximización de sus recursos. </vt:lpstr>
      <vt:lpstr>Presentación de PowerPoint</vt:lpstr>
      <vt:lpstr>Presentación de PowerPoint</vt:lpstr>
      <vt:lpstr>Actualización Estatutaria</vt:lpstr>
      <vt:lpstr>Metasistema UNAD</vt:lpstr>
      <vt:lpstr>Presentación de PowerPoint</vt:lpstr>
      <vt:lpstr>DOCUMENTACIÓN DEL SIG</vt:lpstr>
      <vt:lpstr>Mapa de Procesos del Sistema Integrado de Gestión</vt:lpstr>
      <vt:lpstr>Presentación de PowerPoint</vt:lpstr>
      <vt:lpstr>Presentación de PowerPoint</vt:lpstr>
      <vt:lpstr>Presentación de PowerPoint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Exposición</dc:title>
  <dc:creator>gloria alcira paez galindo</dc:creator>
  <cp:lastModifiedBy>Oliva Andrea Ortiz Ardila</cp:lastModifiedBy>
  <cp:revision>24</cp:revision>
  <dcterms:modified xsi:type="dcterms:W3CDTF">2021-02-23T13:03:16Z</dcterms:modified>
</cp:coreProperties>
</file>